
<file path=[Content_Types].xml><?xml version="1.0" encoding="utf-8"?>
<Types xmlns="http://schemas.openxmlformats.org/package/2006/content-types">
  <Default Extension="bin" ContentType="application/vnd.ms-office.activeX"/>
  <Default Extension="jpeg" ContentType="image/jpeg"/>
  <Default Extension="mkv" ContentType="video/unknown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activeX/activeX1.xml" ContentType="application/vnd.ms-office.activeX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320" r:id="rId4"/>
    <p:sldId id="259" r:id="rId5"/>
    <p:sldId id="260" r:id="rId6"/>
    <p:sldId id="261" r:id="rId7"/>
    <p:sldId id="321" r:id="rId8"/>
    <p:sldId id="262" r:id="rId9"/>
    <p:sldId id="263" r:id="rId10"/>
    <p:sldId id="264" r:id="rId11"/>
    <p:sldId id="265" r:id="rId12"/>
    <p:sldId id="266" r:id="rId13"/>
    <p:sldId id="267" r:id="rId14"/>
    <p:sldId id="300" r:id="rId15"/>
    <p:sldId id="268" r:id="rId16"/>
    <p:sldId id="270" r:id="rId17"/>
    <p:sldId id="269" r:id="rId18"/>
    <p:sldId id="271" r:id="rId19"/>
    <p:sldId id="272" r:id="rId20"/>
    <p:sldId id="301" r:id="rId21"/>
    <p:sldId id="273" r:id="rId22"/>
    <p:sldId id="274" r:id="rId23"/>
    <p:sldId id="275" r:id="rId24"/>
    <p:sldId id="277" r:id="rId25"/>
    <p:sldId id="278" r:id="rId26"/>
    <p:sldId id="279" r:id="rId27"/>
    <p:sldId id="302" r:id="rId28"/>
    <p:sldId id="280" r:id="rId29"/>
    <p:sldId id="281" r:id="rId30"/>
    <p:sldId id="283" r:id="rId31"/>
    <p:sldId id="282" r:id="rId32"/>
    <p:sldId id="284" r:id="rId33"/>
    <p:sldId id="286" r:id="rId34"/>
    <p:sldId id="303" r:id="rId35"/>
    <p:sldId id="285" r:id="rId36"/>
    <p:sldId id="304" r:id="rId37"/>
    <p:sldId id="287" r:id="rId38"/>
    <p:sldId id="305" r:id="rId39"/>
    <p:sldId id="288" r:id="rId40"/>
    <p:sldId id="306" r:id="rId41"/>
    <p:sldId id="289" r:id="rId42"/>
    <p:sldId id="307" r:id="rId43"/>
    <p:sldId id="290" r:id="rId44"/>
    <p:sldId id="308" r:id="rId45"/>
    <p:sldId id="291" r:id="rId46"/>
    <p:sldId id="309" r:id="rId47"/>
    <p:sldId id="292" r:id="rId48"/>
    <p:sldId id="310" r:id="rId49"/>
    <p:sldId id="293" r:id="rId50"/>
    <p:sldId id="294" r:id="rId51"/>
    <p:sldId id="318" r:id="rId52"/>
    <p:sldId id="296" r:id="rId53"/>
    <p:sldId id="297" r:id="rId54"/>
    <p:sldId id="298" r:id="rId55"/>
    <p:sldId id="311" r:id="rId56"/>
    <p:sldId id="299" r:id="rId57"/>
    <p:sldId id="312" r:id="rId58"/>
    <p:sldId id="319" r:id="rId59"/>
    <p:sldId id="313" r:id="rId60"/>
    <p:sldId id="314" r:id="rId61"/>
    <p:sldId id="315" r:id="rId62"/>
    <p:sldId id="316" r:id="rId63"/>
    <p:sldId id="317" r:id="rId64"/>
    <p:sldId id="322" r:id="rId65"/>
    <p:sldId id="326" r:id="rId66"/>
    <p:sldId id="323" r:id="rId67"/>
    <p:sldId id="324" r:id="rId68"/>
    <p:sldId id="325" r:id="rId69"/>
    <p:sldId id="327" r:id="rId70"/>
    <p:sldId id="328" r:id="rId71"/>
    <p:sldId id="332" r:id="rId72"/>
    <p:sldId id="329" r:id="rId73"/>
    <p:sldId id="331" r:id="rId74"/>
    <p:sldId id="330" r:id="rId75"/>
    <p:sldId id="333" r:id="rId76"/>
    <p:sldId id="334" r:id="rId77"/>
    <p:sldId id="344" r:id="rId78"/>
    <p:sldId id="338" r:id="rId79"/>
    <p:sldId id="335" r:id="rId80"/>
    <p:sldId id="336" r:id="rId81"/>
    <p:sldId id="342" r:id="rId82"/>
    <p:sldId id="257" r:id="rId83"/>
    <p:sldId id="343" r:id="rId84"/>
    <p:sldId id="337" r:id="rId85"/>
    <p:sldId id="340" r:id="rId86"/>
    <p:sldId id="339" r:id="rId87"/>
    <p:sldId id="341" r:id="rId88"/>
    <p:sldId id="346" r:id="rId89"/>
    <p:sldId id="345" r:id="rId90"/>
    <p:sldId id="347" r:id="rId91"/>
    <p:sldId id="348" r:id="rId92"/>
    <p:sldId id="349" r:id="rId93"/>
    <p:sldId id="352" r:id="rId94"/>
    <p:sldId id="353" r:id="rId95"/>
    <p:sldId id="295" r:id="rId96"/>
    <p:sldId id="351" r:id="rId9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1FE1"/>
    <a:srgbClr val="5F3B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6D23F3-2C03-4716-ACBE-C8E6E2921147}" v="366" dt="2024-03-13T02:44:41.4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97" autoAdjust="0"/>
    <p:restoredTop sz="94660"/>
  </p:normalViewPr>
  <p:slideViewPr>
    <p:cSldViewPr snapToGrid="0">
      <p:cViewPr>
        <p:scale>
          <a:sx n="46" d="100"/>
          <a:sy n="46" d="100"/>
        </p:scale>
        <p:origin x="1469" y="8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microsoft.com/office/2015/10/relationships/revisionInfo" Target="revisionInfo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activeX1.xml><?xml version="1.0" encoding="utf-8"?>
<ax:ocx xmlns:ax="http://schemas.microsoft.com/office/2006/activeX" xmlns:r="http://schemas.openxmlformats.org/officeDocument/2006/relationships" ax:classid="{DFD181E0-5E2F-11CE-A449-00AA004A803D}" ax:persistence="persistStorage" r:id="rId1"/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9.0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1448 24575,'6'-2'0,"0"0"0,0 0 0,0 0 0,0-1 0,-1 0 0,1 0 0,7-6 0,0 2 0,24-18 0,-29 19 0,1 0 0,0 1 0,0 0 0,0 0 0,0 1 0,15-5 0,-12 6 0,-1-1 0,1 0 0,-1-1 0,0 0 0,-1-1 0,19-12 0,7-2 0,-28 17 0,-1-1 0,0 0 0,0 0 0,-1-1 0,10-7 0,1-3 0,1 1 0,35-21 0,6-5 0,7-4 0,-43 30 0,-1 0 0,28-26 0,-24 18 0,-1-2 0,-2 0 0,0-2 0,-1-1 0,-2 0 0,28-51 0,-42 69 0,-1 0 0,1 0 0,14-15 0,-13 17 0,-1-2 0,1 1 0,9-19 0,-7 13 0,0 1 0,1 0 0,0 1 0,1 0 0,1 0 0,0 1 0,19-14 0,21-19 0,-20 11 0,-8 9 0,0 0 0,41-29 0,10-13 0,41-21 0,28-18 0,-136 99 0,-1 1 0,1-1 0,-1-1 0,0 1 0,9-12 0,2-3 0,-10 14 0,0 1 0,0 0 0,0 1 0,1-1 0,14-5 0,20-14 0,-6 1-1365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9.67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5.58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1 675 24575,'9'0'0,"0"-1"0,0-1 0,0 1 0,-1-1 0,1-1 0,0 0 0,-1 0 0,1-1 0,-1 1 0,12-9 0,7-7 0,40-34 0,-19 14 0,-7 0 0,-33 29 0,1 1 0,17-14 0,70-49 0,-84 63 0,0 0 0,0-1 0,12-15 0,18-14 0,-11 16 0,1 1 0,63-32 0,50-33 0,-28 16 0,-95 57-1365,-4 0-5461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6.919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 24575,'420'0'0,"-414"0"0,0 0 0,1 0 0,-1 1 0,0 0 0,0 0 0,1 0 0,-1 1 0,11 4 0,-14-4 0,0 0 0,-1-1 0,1 1 0,-1 1 0,0-1 0,1 0 0,-1 0 0,0 1 0,0-1 0,0 1 0,-1 0 0,1-1 0,-1 1 0,1 0 0,-1 0 0,0 0 0,0 0 0,-1 0 0,2 7 0,2 25 0,-2 0 0,-1 0 0,-6 50 0,0 5 0,5 223-1365,0-284-5461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10.74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0 186 24575,'18'-1'0,"0"0"0,0-1 0,0-1 0,-1-1 0,0 0 0,34-14 0,-8-2 0,56-35 0,-86 49 0,-1 0 0,1 0 0,0 2 0,15-4 0,-15 4 0,0 1 0,-1-2 0,1 0 0,18-10 0,-28 12 15,1 1 0,-1 1 0,0-1 0,1 0 0,-1 1 0,1 0 0,5-2 0,-8 3-60,0 0 0,0 0 0,0 0 0,0 0 0,0 0 0,0 0 0,0 1 0,0-1 0,0 0 0,0 1 0,0-1 0,0 0 0,0 1 0,0-1 0,0 1 0,-1-1 0,1 1 0,0 0 0,0-1 0,-1 1 0,1 0 0,0 0 0,-1-1 0,1 1 0,-1 0 0,1 0 0,-1 0 0,1 0 0,-1 0 0,1 0 0,-1 0 0,0 1 0,5 17-6781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12.76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223 0 24575,'1'13'0,"-2"0"0,1 0 0,-2 0 0,0 0 0,0 0 0,-1 0 0,-1-1 0,0 1 0,-1-1 0,0 0 0,-8 13 0,-2 0 0,0-2 0,-2 1 0,-1-2 0,0-1 0,-25 22 0,14-5 81,15-16-1527,1-6-5380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media/audio1.wav>
</file>

<file path=ppt/media/audio2.wav>
</file>

<file path=ppt/media/audio3.wav>
</file>

<file path=ppt/media/audio4.wav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290.png>
</file>

<file path=ppt/media/image3.png>
</file>

<file path=ppt/media/image30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png>
</file>

<file path=ppt/media/image61.png>
</file>

<file path=ppt/media/image62.sv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wmf>
</file>

<file path=ppt/media/image82.png>
</file>

<file path=ppt/media/image9.svg>
</file>

<file path=ppt/media/media1.mp3>
</file>

<file path=ppt/media/media2.mp3>
</file>

<file path=ppt/media/media3.mp3>
</file>

<file path=ppt/media/media4.mp3>
</file>

<file path=ppt/media/media5.mkv>
</file>

<file path=ppt/media/media6.mp3>
</file>

<file path=ppt/media/media7.mkv>
</file>

<file path=ppt/media/media8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FCC74-A8D0-F7C9-7A7F-2CFD15DB6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FE2A2D2-2AE7-BCF7-E80E-C1737741CA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4F682E-A8EF-8D53-158E-AF0F84E73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ABCAC0-004F-01B1-0C49-AB47AC500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B99DEC-5CD0-281B-7A5F-20F8A4C43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5988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74DA28-2E8D-0D38-5574-2D6CDCD29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C2D8F63-D523-902C-5A97-199C1294B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D0789F-DB72-9D7D-D270-2E20910FD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5211A7-5A00-71E0-6030-2F0E33B94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710DB7-6434-3483-A372-7D1298A37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57026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A962C0C-079C-041B-D7F2-3944C9DF3C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F54987-FFB8-ADEB-CB2A-9C96A6450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CD53E7C-363F-7771-FB96-133B28F2C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9E4074-EF1D-8219-4D26-3D2322030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61086F-887A-086C-0D28-B35D190D7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48124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3D7076-6DA2-73FA-E081-B12CE304F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8167E0-133A-1434-295F-AA64DC073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5C8FC3-419D-9B03-E460-11C6EE2C0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7C23BF-986D-10D2-AAAD-F3D9525F9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0216BD-F300-F6CA-234E-8D2F83C9F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76073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97C86B-53A4-CB7F-9E32-CDECDB9F7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302229F-6683-BD67-46E2-1ADF4190C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587CE4-1D75-9C23-FBD9-C4E7F2534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DA2736-A258-D12A-DCEB-981AF168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8DE099-B85B-B740-D229-43241D827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664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95FFF-6488-2B33-1C08-4E9BA6D20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5FB930D-BC75-B01D-BF53-4158E8445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E3BC578-D7E5-119C-1FAF-59F83EAEF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16EB7BD-02F7-BF5F-2AAE-668870E2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01188B2-2499-B783-3B2B-1347D2A58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7A12B1-4D3C-AF5F-CD48-2D777C4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69241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EAD9FC-E325-91E6-01A8-B1926C414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DF6FAD-8513-67AD-FAA7-6ED1E63C8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64F1729-922E-CB3E-3394-2A154A7729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063C8C8-7F43-3CE6-4B89-52E368EA81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15ED842-8CBA-814A-6841-5E740A1C94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A57168C-4EAB-C446-9E1C-5E04705F8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D69C97C-0ACE-01D5-E4C0-B9B9EA412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B279F53-EE89-06D5-9182-55EF404B7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0814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C30FC0-5802-BF54-BE0A-01D19E68F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C911A1B-6308-8F38-C2FC-6DB751485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0D1DD19-A2C8-D073-F120-8A2B0C157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AE7E3D5-D2CC-D0B5-F5C7-0DDB36A4D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21189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53D539C-6E51-34E2-68AD-46500CA4C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14CBD81-0754-2AE9-33FF-FA7B04E6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2751ACD-6530-445F-1053-68B6D3C9D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938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86EEB8-A9EF-81CB-9950-1E8665A64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6BF3FC-765F-8F50-08D3-5AF4E21B5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F329FB-61D4-C5F2-D855-F9E0CCAE03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820C091-CF31-A720-1780-064E1525F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BE80ED1-9FCC-2558-ACA1-CB7D334FA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550E31C-401A-34E2-3BBD-CCA3D4CE8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9846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0EE43-712A-7905-18AD-22B321458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9A9D035-EC23-B21A-FDC7-C6936AEC2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ED6984D-E507-9C21-9C05-4F7FF296B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9AD625-2712-48AB-0BC0-F8ECB6661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C7209E5-E119-1B92-FA72-680D0C0BD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6D2D512-8E4C-AD16-CABF-A3D872AFD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80970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43E0ECD-E994-B8B5-A0B6-811B58AAD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9172E75-94B3-755A-8047-AB8300507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55A5F7-3296-1CB1-5AAC-30D0FF8627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D16A7C-F445-4C74-910E-A3B70A08E3DD}" type="datetimeFigureOut">
              <a:rPr lang="es-MX" smtClean="0"/>
              <a:t>20/04/2024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1E5059-3B72-85B8-8CFF-28D4C9D18B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CE5AFD-763D-1AAD-D129-EADEED9EE3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0683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" Target="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sv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slide" Target="slide9.xml"/><Relationship Id="rId4" Type="http://schemas.openxmlformats.org/officeDocument/2006/relationships/slide" Target="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slide" Target="slide19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3.xml"/><Relationship Id="rId5" Type="http://schemas.openxmlformats.org/officeDocument/2006/relationships/slide" Target="slide9.xml"/><Relationship Id="rId10" Type="http://schemas.openxmlformats.org/officeDocument/2006/relationships/image" Target="../media/image5.png"/><Relationship Id="rId4" Type="http://schemas.openxmlformats.org/officeDocument/2006/relationships/slide" Target="slide5.xml"/><Relationship Id="rId9" Type="http://schemas.openxmlformats.org/officeDocument/2006/relationships/image" Target="../media/image4.sv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5.png"/><Relationship Id="rId5" Type="http://schemas.openxmlformats.org/officeDocument/2006/relationships/slide" Target="slide23.xml"/><Relationship Id="rId4" Type="http://schemas.openxmlformats.org/officeDocument/2006/relationships/slide" Target="slide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4.xml"/><Relationship Id="rId2" Type="http://schemas.openxmlformats.org/officeDocument/2006/relationships/slide" Target="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5" Type="http://schemas.openxmlformats.org/officeDocument/2006/relationships/slide" Target="slide13.xml"/><Relationship Id="rId10" Type="http://schemas.openxmlformats.org/officeDocument/2006/relationships/image" Target="../media/image5.png"/><Relationship Id="rId4" Type="http://schemas.openxmlformats.org/officeDocument/2006/relationships/slide" Target="slide9.xml"/><Relationship Id="rId9" Type="http://schemas.openxmlformats.org/officeDocument/2006/relationships/image" Target="../media/image4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audio" Target="../media/audio2.wav"/><Relationship Id="rId7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slide" Target="slide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30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image" Target="../media/image5.png"/><Relationship Id="rId5" Type="http://schemas.openxmlformats.org/officeDocument/2006/relationships/slide" Target="slide13.xml"/><Relationship Id="rId10" Type="http://schemas.openxmlformats.org/officeDocument/2006/relationships/image" Target="../media/image4.svg"/><Relationship Id="rId4" Type="http://schemas.openxmlformats.org/officeDocument/2006/relationships/slide" Target="slide9.xml"/><Relationship Id="rId9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5.png"/><Relationship Id="rId5" Type="http://schemas.openxmlformats.org/officeDocument/2006/relationships/slide" Target="slide1.xml"/><Relationship Id="rId4" Type="http://schemas.openxmlformats.org/officeDocument/2006/relationships/slide" Target="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18" Type="http://schemas.openxmlformats.org/officeDocument/2006/relationships/image" Target="../media/image21.svg"/><Relationship Id="rId3" Type="http://schemas.microsoft.com/office/2007/relationships/media" Target="../media/media6.mp3"/><Relationship Id="rId21" Type="http://schemas.openxmlformats.org/officeDocument/2006/relationships/image" Target="../media/image24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17" Type="http://schemas.openxmlformats.org/officeDocument/2006/relationships/image" Target="../media/image20.png"/><Relationship Id="rId25" Type="http://schemas.openxmlformats.org/officeDocument/2006/relationships/image" Target="../media/image9.svg"/><Relationship Id="rId2" Type="http://schemas.openxmlformats.org/officeDocument/2006/relationships/video" Target="../media/media5.mkv"/><Relationship Id="rId16" Type="http://schemas.openxmlformats.org/officeDocument/2006/relationships/image" Target="../media/image19.svg"/><Relationship Id="rId20" Type="http://schemas.openxmlformats.org/officeDocument/2006/relationships/image" Target="../media/image23.svg"/><Relationship Id="rId1" Type="http://schemas.microsoft.com/office/2007/relationships/media" Target="../media/media5.mkv"/><Relationship Id="rId6" Type="http://schemas.openxmlformats.org/officeDocument/2006/relationships/slide" Target="slide32.xml"/><Relationship Id="rId11" Type="http://schemas.openxmlformats.org/officeDocument/2006/relationships/image" Target="../media/image14.png"/><Relationship Id="rId24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18.png"/><Relationship Id="rId23" Type="http://schemas.openxmlformats.org/officeDocument/2006/relationships/audio" Target="../media/audio4.wav"/><Relationship Id="rId10" Type="http://schemas.openxmlformats.org/officeDocument/2006/relationships/image" Target="../media/image13.svg"/><Relationship Id="rId19" Type="http://schemas.openxmlformats.org/officeDocument/2006/relationships/image" Target="../media/image22.png"/><Relationship Id="rId4" Type="http://schemas.openxmlformats.org/officeDocument/2006/relationships/audio" Target="../media/media6.mp3"/><Relationship Id="rId9" Type="http://schemas.openxmlformats.org/officeDocument/2006/relationships/image" Target="../media/image12.png"/><Relationship Id="rId14" Type="http://schemas.openxmlformats.org/officeDocument/2006/relationships/image" Target="../media/image17.svg"/><Relationship Id="rId22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9.svg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audio" Target="../media/audio4.wav"/><Relationship Id="rId4" Type="http://schemas.openxmlformats.org/officeDocument/2006/relationships/image" Target="../media/image21.sv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.svg"/><Relationship Id="rId18" Type="http://schemas.openxmlformats.org/officeDocument/2006/relationships/customXml" Target="../ink/ink3.xml"/><Relationship Id="rId26" Type="http://schemas.openxmlformats.org/officeDocument/2006/relationships/image" Target="../media/image34.png"/><Relationship Id="rId3" Type="http://schemas.openxmlformats.org/officeDocument/2006/relationships/image" Target="../media/image20.png"/><Relationship Id="rId21" Type="http://schemas.openxmlformats.org/officeDocument/2006/relationships/customXml" Target="../ink/ink5.xml"/><Relationship Id="rId7" Type="http://schemas.openxmlformats.org/officeDocument/2006/relationships/image" Target="../media/image9.svg"/><Relationship Id="rId12" Type="http://schemas.openxmlformats.org/officeDocument/2006/relationships/image" Target="../media/image29.png"/><Relationship Id="rId17" Type="http://schemas.openxmlformats.org/officeDocument/2006/relationships/image" Target="../media/image30.png"/><Relationship Id="rId25" Type="http://schemas.openxmlformats.org/officeDocument/2006/relationships/customXml" Target="../ink/ink7.xml"/><Relationship Id="rId33" Type="http://schemas.openxmlformats.org/officeDocument/2006/relationships/image" Target="../media/image39.svg"/><Relationship Id="rId2" Type="http://schemas.openxmlformats.org/officeDocument/2006/relationships/slide" Target="slide32.xml"/><Relationship Id="rId16" Type="http://schemas.openxmlformats.org/officeDocument/2006/relationships/customXml" Target="../ink/ink2.xml"/><Relationship Id="rId20" Type="http://schemas.openxmlformats.org/officeDocument/2006/relationships/image" Target="../media/image31.png"/><Relationship Id="rId29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8.svg"/><Relationship Id="rId24" Type="http://schemas.openxmlformats.org/officeDocument/2006/relationships/image" Target="../media/image33.png"/><Relationship Id="rId32" Type="http://schemas.openxmlformats.org/officeDocument/2006/relationships/image" Target="../media/image38.png"/><Relationship Id="rId5" Type="http://schemas.openxmlformats.org/officeDocument/2006/relationships/audio" Target="../media/audio4.wav"/><Relationship Id="rId15" Type="http://schemas.openxmlformats.org/officeDocument/2006/relationships/image" Target="../media/image290.png"/><Relationship Id="rId23" Type="http://schemas.openxmlformats.org/officeDocument/2006/relationships/customXml" Target="../ink/ink6.xml"/><Relationship Id="rId28" Type="http://schemas.openxmlformats.org/officeDocument/2006/relationships/image" Target="../media/image35.png"/><Relationship Id="rId10" Type="http://schemas.openxmlformats.org/officeDocument/2006/relationships/image" Target="../media/image27.png"/><Relationship Id="rId19" Type="http://schemas.openxmlformats.org/officeDocument/2006/relationships/customXml" Target="../ink/ink4.xml"/><Relationship Id="rId31" Type="http://schemas.openxmlformats.org/officeDocument/2006/relationships/image" Target="../media/image37.svg"/><Relationship Id="rId4" Type="http://schemas.openxmlformats.org/officeDocument/2006/relationships/image" Target="../media/image21.svg"/><Relationship Id="rId9" Type="http://schemas.openxmlformats.org/officeDocument/2006/relationships/image" Target="../media/image26.svg"/><Relationship Id="rId14" Type="http://schemas.openxmlformats.org/officeDocument/2006/relationships/customXml" Target="../ink/ink1.xml"/><Relationship Id="rId22" Type="http://schemas.openxmlformats.org/officeDocument/2006/relationships/image" Target="../media/image32.png"/><Relationship Id="rId27" Type="http://schemas.openxmlformats.org/officeDocument/2006/relationships/customXml" Target="../ink/ink8.xml"/><Relationship Id="rId30" Type="http://schemas.openxmlformats.org/officeDocument/2006/relationships/image" Target="../media/image36.png"/><Relationship Id="rId8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sv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" Target="slide76.xml"/><Relationship Id="rId10" Type="http://schemas.openxmlformats.org/officeDocument/2006/relationships/image" Target="../media/image5.png"/><Relationship Id="rId4" Type="http://schemas.openxmlformats.org/officeDocument/2006/relationships/slide" Target="slide9.xml"/><Relationship Id="rId9" Type="http://schemas.openxmlformats.org/officeDocument/2006/relationships/image" Target="../media/image4.sv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svg"/><Relationship Id="rId18" Type="http://schemas.openxmlformats.org/officeDocument/2006/relationships/customXml" Target="../ink/ink12.xml"/><Relationship Id="rId3" Type="http://schemas.openxmlformats.org/officeDocument/2006/relationships/image" Target="../media/image20.png"/><Relationship Id="rId7" Type="http://schemas.openxmlformats.org/officeDocument/2006/relationships/image" Target="../media/image9.svg"/><Relationship Id="rId12" Type="http://schemas.openxmlformats.org/officeDocument/2006/relationships/image" Target="../media/image29.png"/><Relationship Id="rId17" Type="http://schemas.openxmlformats.org/officeDocument/2006/relationships/image" Target="../media/image31.png"/><Relationship Id="rId2" Type="http://schemas.openxmlformats.org/officeDocument/2006/relationships/slide" Target="slide32.xml"/><Relationship Id="rId16" Type="http://schemas.openxmlformats.org/officeDocument/2006/relationships/customXml" Target="../ink/ink11.xml"/><Relationship Id="rId20" Type="http://schemas.openxmlformats.org/officeDocument/2006/relationships/image" Target="../media/image39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8.svg"/><Relationship Id="rId5" Type="http://schemas.openxmlformats.org/officeDocument/2006/relationships/audio" Target="../media/audio4.wav"/><Relationship Id="rId15" Type="http://schemas.openxmlformats.org/officeDocument/2006/relationships/image" Target="../media/image290.png"/><Relationship Id="rId10" Type="http://schemas.openxmlformats.org/officeDocument/2006/relationships/image" Target="../media/image27.png"/><Relationship Id="rId19" Type="http://schemas.openxmlformats.org/officeDocument/2006/relationships/image" Target="../media/image38.png"/><Relationship Id="rId4" Type="http://schemas.openxmlformats.org/officeDocument/2006/relationships/image" Target="../media/image21.svg"/><Relationship Id="rId9" Type="http://schemas.openxmlformats.org/officeDocument/2006/relationships/image" Target="../media/image26.svg"/><Relationship Id="rId14" Type="http://schemas.openxmlformats.org/officeDocument/2006/relationships/customXml" Target="../ink/ink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.xml"/><Relationship Id="rId13" Type="http://schemas.openxmlformats.org/officeDocument/2006/relationships/image" Target="../media/image40.png"/><Relationship Id="rId18" Type="http://schemas.openxmlformats.org/officeDocument/2006/relationships/image" Target="../media/image45.svg"/><Relationship Id="rId3" Type="http://schemas.openxmlformats.org/officeDocument/2006/relationships/image" Target="../media/image20.png"/><Relationship Id="rId7" Type="http://schemas.openxmlformats.org/officeDocument/2006/relationships/image" Target="../media/image9.svg"/><Relationship Id="rId12" Type="http://schemas.openxmlformats.org/officeDocument/2006/relationships/customXml" Target="../ink/ink15.xml"/><Relationship Id="rId17" Type="http://schemas.openxmlformats.org/officeDocument/2006/relationships/image" Target="../media/image44.png"/><Relationship Id="rId2" Type="http://schemas.openxmlformats.org/officeDocument/2006/relationships/slide" Target="slide32.xml"/><Relationship Id="rId16" Type="http://schemas.openxmlformats.org/officeDocument/2006/relationships/image" Target="../media/image43.svg"/><Relationship Id="rId20" Type="http://schemas.openxmlformats.org/officeDocument/2006/relationships/image" Target="../media/image26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31.png"/><Relationship Id="rId5" Type="http://schemas.openxmlformats.org/officeDocument/2006/relationships/audio" Target="../media/audio4.wav"/><Relationship Id="rId15" Type="http://schemas.openxmlformats.org/officeDocument/2006/relationships/image" Target="../media/image42.png"/><Relationship Id="rId10" Type="http://schemas.openxmlformats.org/officeDocument/2006/relationships/customXml" Target="../ink/ink14.xml"/><Relationship Id="rId19" Type="http://schemas.openxmlformats.org/officeDocument/2006/relationships/image" Target="../media/image25.png"/><Relationship Id="rId4" Type="http://schemas.openxmlformats.org/officeDocument/2006/relationships/image" Target="../media/image21.svg"/><Relationship Id="rId9" Type="http://schemas.openxmlformats.org/officeDocument/2006/relationships/image" Target="../media/image290.png"/><Relationship Id="rId14" Type="http://schemas.openxmlformats.org/officeDocument/2006/relationships/image" Target="../media/image41.sv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1.png"/><Relationship Id="rId3" Type="http://schemas.openxmlformats.org/officeDocument/2006/relationships/slideLayout" Target="../slideLayouts/slideLayout2.xml"/><Relationship Id="rId7" Type="http://schemas.openxmlformats.org/officeDocument/2006/relationships/audio" Target="../media/audio4.wav"/><Relationship Id="rId12" Type="http://schemas.openxmlformats.org/officeDocument/2006/relationships/customXml" Target="../ink/ink17.xml"/><Relationship Id="rId2" Type="http://schemas.microsoft.com/office/2007/relationships/media" Target="../media/media7.mkv"/><Relationship Id="rId1" Type="http://schemas.openxmlformats.org/officeDocument/2006/relationships/video" Target="NULL" TargetMode="External"/><Relationship Id="rId6" Type="http://schemas.openxmlformats.org/officeDocument/2006/relationships/image" Target="../media/image21.svg"/><Relationship Id="rId11" Type="http://schemas.openxmlformats.org/officeDocument/2006/relationships/image" Target="../media/image290.png"/><Relationship Id="rId5" Type="http://schemas.openxmlformats.org/officeDocument/2006/relationships/image" Target="../media/image20.png"/><Relationship Id="rId15" Type="http://schemas.openxmlformats.org/officeDocument/2006/relationships/image" Target="../media/image46.png"/><Relationship Id="rId10" Type="http://schemas.openxmlformats.org/officeDocument/2006/relationships/customXml" Target="../ink/ink16.xml"/><Relationship Id="rId4" Type="http://schemas.openxmlformats.org/officeDocument/2006/relationships/slide" Target="slide32.xml"/><Relationship Id="rId9" Type="http://schemas.openxmlformats.org/officeDocument/2006/relationships/image" Target="../media/image9.svg"/><Relationship Id="rId14" Type="http://schemas.openxmlformats.org/officeDocument/2006/relationships/customXml" Target="../ink/ink1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5.png"/><Relationship Id="rId18" Type="http://schemas.openxmlformats.org/officeDocument/2006/relationships/image" Target="../media/image30.svg"/><Relationship Id="rId3" Type="http://schemas.openxmlformats.org/officeDocument/2006/relationships/image" Target="../media/image20.png"/><Relationship Id="rId21" Type="http://schemas.openxmlformats.org/officeDocument/2006/relationships/image" Target="../media/image12.png"/><Relationship Id="rId12" Type="http://schemas.openxmlformats.org/officeDocument/2006/relationships/customXml" Target="../ink/ink21.xml"/><Relationship Id="rId17" Type="http://schemas.openxmlformats.org/officeDocument/2006/relationships/image" Target="../media/image29.png"/><Relationship Id="rId2" Type="http://schemas.openxmlformats.org/officeDocument/2006/relationships/slide" Target="slide32.xml"/><Relationship Id="rId16" Type="http://schemas.openxmlformats.org/officeDocument/2006/relationships/image" Target="../media/image39.svg"/><Relationship Id="rId20" Type="http://schemas.openxmlformats.org/officeDocument/2006/relationships/image" Target="../media/image11.sv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31.png"/><Relationship Id="rId24" Type="http://schemas.openxmlformats.org/officeDocument/2006/relationships/image" Target="../media/image15.svg"/><Relationship Id="rId5" Type="http://schemas.openxmlformats.org/officeDocument/2006/relationships/customXml" Target="../ink/ink19.xml"/><Relationship Id="rId15" Type="http://schemas.openxmlformats.org/officeDocument/2006/relationships/image" Target="../media/image38.png"/><Relationship Id="rId23" Type="http://schemas.openxmlformats.org/officeDocument/2006/relationships/image" Target="../media/image14.png"/><Relationship Id="rId10" Type="http://schemas.openxmlformats.org/officeDocument/2006/relationships/customXml" Target="../ink/ink20.xml"/><Relationship Id="rId19" Type="http://schemas.openxmlformats.org/officeDocument/2006/relationships/image" Target="../media/image10.png"/><Relationship Id="rId4" Type="http://schemas.openxmlformats.org/officeDocument/2006/relationships/image" Target="../media/image21.svg"/><Relationship Id="rId9" Type="http://schemas.openxmlformats.org/officeDocument/2006/relationships/image" Target="../media/image290.png"/><Relationship Id="rId14" Type="http://schemas.openxmlformats.org/officeDocument/2006/relationships/image" Target="../media/image26.svg"/><Relationship Id="rId22" Type="http://schemas.openxmlformats.org/officeDocument/2006/relationships/image" Target="../media/image13.sv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5.png"/><Relationship Id="rId18" Type="http://schemas.openxmlformats.org/officeDocument/2006/relationships/image" Target="../media/image30.svg"/><Relationship Id="rId3" Type="http://schemas.openxmlformats.org/officeDocument/2006/relationships/image" Target="../media/image20.png"/><Relationship Id="rId21" Type="http://schemas.openxmlformats.org/officeDocument/2006/relationships/image" Target="../media/image12.png"/><Relationship Id="rId12" Type="http://schemas.openxmlformats.org/officeDocument/2006/relationships/customXml" Target="../ink/ink24.xml"/><Relationship Id="rId17" Type="http://schemas.openxmlformats.org/officeDocument/2006/relationships/image" Target="../media/image29.png"/><Relationship Id="rId2" Type="http://schemas.openxmlformats.org/officeDocument/2006/relationships/slide" Target="slide32.xml"/><Relationship Id="rId16" Type="http://schemas.openxmlformats.org/officeDocument/2006/relationships/image" Target="../media/image39.svg"/><Relationship Id="rId20" Type="http://schemas.openxmlformats.org/officeDocument/2006/relationships/image" Target="../media/image11.sv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31.png"/><Relationship Id="rId24" Type="http://schemas.openxmlformats.org/officeDocument/2006/relationships/image" Target="../media/image15.svg"/><Relationship Id="rId5" Type="http://schemas.openxmlformats.org/officeDocument/2006/relationships/customXml" Target="../ink/ink22.xml"/><Relationship Id="rId15" Type="http://schemas.openxmlformats.org/officeDocument/2006/relationships/image" Target="../media/image38.png"/><Relationship Id="rId23" Type="http://schemas.openxmlformats.org/officeDocument/2006/relationships/image" Target="../media/image14.png"/><Relationship Id="rId10" Type="http://schemas.openxmlformats.org/officeDocument/2006/relationships/customXml" Target="../ink/ink23.xml"/><Relationship Id="rId19" Type="http://schemas.openxmlformats.org/officeDocument/2006/relationships/image" Target="../media/image10.png"/><Relationship Id="rId4" Type="http://schemas.openxmlformats.org/officeDocument/2006/relationships/image" Target="../media/image21.svg"/><Relationship Id="rId9" Type="http://schemas.openxmlformats.org/officeDocument/2006/relationships/image" Target="../media/image290.png"/><Relationship Id="rId14" Type="http://schemas.openxmlformats.org/officeDocument/2006/relationships/image" Target="../media/image26.svg"/><Relationship Id="rId22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12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image" Target="../media/image4.svg"/><Relationship Id="rId5" Type="http://schemas.openxmlformats.org/officeDocument/2006/relationships/slide" Target="slide13.xml"/><Relationship Id="rId10" Type="http://schemas.openxmlformats.org/officeDocument/2006/relationships/image" Target="../media/image3.png"/><Relationship Id="rId4" Type="http://schemas.openxmlformats.org/officeDocument/2006/relationships/slide" Target="slide9.xml"/><Relationship Id="rId9" Type="http://schemas.openxmlformats.org/officeDocument/2006/relationships/slide" Target="slide5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5.png"/><Relationship Id="rId4" Type="http://schemas.openxmlformats.org/officeDocument/2006/relationships/slide" Target="slide5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" Target="slide53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12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image" Target="../media/image4.svg"/><Relationship Id="rId5" Type="http://schemas.openxmlformats.org/officeDocument/2006/relationships/slide" Target="slide13.xml"/><Relationship Id="rId10" Type="http://schemas.openxmlformats.org/officeDocument/2006/relationships/image" Target="../media/image3.png"/><Relationship Id="rId4" Type="http://schemas.openxmlformats.org/officeDocument/2006/relationships/slide" Target="slide9.xml"/><Relationship Id="rId9" Type="http://schemas.openxmlformats.org/officeDocument/2006/relationships/slide" Target="slide5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slideLayout" Target="../slideLayouts/slideLayout1.xml"/><Relationship Id="rId7" Type="http://schemas.openxmlformats.org/officeDocument/2006/relationships/audio" Target="../media/audio3.wav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slide" Target="slide3.xml"/><Relationship Id="rId11" Type="http://schemas.openxmlformats.org/officeDocument/2006/relationships/image" Target="../media/image5.png"/><Relationship Id="rId5" Type="http://schemas.openxmlformats.org/officeDocument/2006/relationships/audio" Target="../media/audio2.wav"/><Relationship Id="rId10" Type="http://schemas.openxmlformats.org/officeDocument/2006/relationships/image" Target="../media/image7.svg"/><Relationship Id="rId4" Type="http://schemas.openxmlformats.org/officeDocument/2006/relationships/audio" Target="../media/audio1.wav"/><Relationship Id="rId9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slide" Target="slide5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sv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" Target="slide5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image" Target="../media/image4.svg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12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slide" Target="slide66.xml"/><Relationship Id="rId5" Type="http://schemas.openxmlformats.org/officeDocument/2006/relationships/slide" Target="slide13.xml"/><Relationship Id="rId10" Type="http://schemas.openxmlformats.org/officeDocument/2006/relationships/slide" Target="slide60.xml"/><Relationship Id="rId4" Type="http://schemas.openxmlformats.org/officeDocument/2006/relationships/slide" Target="slide9.xml"/><Relationship Id="rId9" Type="http://schemas.openxmlformats.org/officeDocument/2006/relationships/slide" Target="slide54.xml"/><Relationship Id="rId14" Type="http://schemas.openxmlformats.org/officeDocument/2006/relationships/image" Target="../media/image5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6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" Target="slide65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" Target="slide6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12" Type="http://schemas.openxmlformats.org/officeDocument/2006/relationships/slide" Target="slide7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slide" Target="slide66.xml"/><Relationship Id="rId5" Type="http://schemas.openxmlformats.org/officeDocument/2006/relationships/slide" Target="slide13.xml"/><Relationship Id="rId15" Type="http://schemas.openxmlformats.org/officeDocument/2006/relationships/image" Target="../media/image5.png"/><Relationship Id="rId10" Type="http://schemas.openxmlformats.org/officeDocument/2006/relationships/slide" Target="slide60.xml"/><Relationship Id="rId4" Type="http://schemas.openxmlformats.org/officeDocument/2006/relationships/slide" Target="slide9.xml"/><Relationship Id="rId9" Type="http://schemas.openxmlformats.org/officeDocument/2006/relationships/slide" Target="slide54.xml"/><Relationship Id="rId14" Type="http://schemas.openxmlformats.org/officeDocument/2006/relationships/image" Target="../media/image4.sv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5.png"/><Relationship Id="rId4" Type="http://schemas.openxmlformats.org/officeDocument/2006/relationships/slide" Target="slide7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" Target="slide71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slide" Target="slide79.xml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12" Type="http://schemas.openxmlformats.org/officeDocument/2006/relationships/slide" Target="slide72.xml"/><Relationship Id="rId2" Type="http://schemas.openxmlformats.org/officeDocument/2006/relationships/audio" Target="../media/media1.mp3"/><Relationship Id="rId16" Type="http://schemas.openxmlformats.org/officeDocument/2006/relationships/image" Target="../media/image5.png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slide" Target="slide66.xml"/><Relationship Id="rId5" Type="http://schemas.openxmlformats.org/officeDocument/2006/relationships/slide" Target="slide13.xml"/><Relationship Id="rId15" Type="http://schemas.openxmlformats.org/officeDocument/2006/relationships/image" Target="../media/image4.svg"/><Relationship Id="rId10" Type="http://schemas.openxmlformats.org/officeDocument/2006/relationships/slide" Target="slide60.xml"/><Relationship Id="rId4" Type="http://schemas.openxmlformats.org/officeDocument/2006/relationships/slide" Target="slide9.xml"/><Relationship Id="rId9" Type="http://schemas.openxmlformats.org/officeDocument/2006/relationships/slide" Target="slide54.xml"/><Relationship Id="rId14" Type="http://schemas.openxmlformats.org/officeDocument/2006/relationships/image" Target="../media/image3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5.png"/><Relationship Id="rId5" Type="http://schemas.openxmlformats.org/officeDocument/2006/relationships/slide" Target="slide1.xml"/><Relationship Id="rId4" Type="http://schemas.openxmlformats.org/officeDocument/2006/relationships/slide" Target="slide7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4" Type="http://schemas.openxmlformats.org/officeDocument/2006/relationships/image" Target="../media/image5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slide" Target="slide77.xml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slide" Target="slide77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slide" Target="slide7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10" Type="http://schemas.openxmlformats.org/officeDocument/2006/relationships/image" Target="../media/image56.svg"/><Relationship Id="rId4" Type="http://schemas.openxmlformats.org/officeDocument/2006/relationships/image" Target="../media/image50.png"/><Relationship Id="rId9" Type="http://schemas.openxmlformats.org/officeDocument/2006/relationships/image" Target="../media/image55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slide" Target="slide77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slide" Target="slide77.xml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svg"/><Relationship Id="rId5" Type="http://schemas.openxmlformats.org/officeDocument/2006/relationships/image" Target="../media/image57.png"/><Relationship Id="rId4" Type="http://schemas.openxmlformats.org/officeDocument/2006/relationships/image" Target="../media/image4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svg"/><Relationship Id="rId13" Type="http://schemas.openxmlformats.org/officeDocument/2006/relationships/image" Target="../media/image9.svg"/><Relationship Id="rId3" Type="http://schemas.openxmlformats.org/officeDocument/2006/relationships/slide" Target="slide32.xml"/><Relationship Id="rId7" Type="http://schemas.openxmlformats.org/officeDocument/2006/relationships/image" Target="../media/image61.png"/><Relationship Id="rId12" Type="http://schemas.openxmlformats.org/officeDocument/2006/relationships/image" Target="../media/image8.png"/><Relationship Id="rId2" Type="http://schemas.openxmlformats.org/officeDocument/2006/relationships/slide" Target="slide7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11" Type="http://schemas.openxmlformats.org/officeDocument/2006/relationships/image" Target="../media/image65.png"/><Relationship Id="rId5" Type="http://schemas.openxmlformats.org/officeDocument/2006/relationships/image" Target="../media/image59.png"/><Relationship Id="rId10" Type="http://schemas.openxmlformats.org/officeDocument/2006/relationships/image" Target="../media/image64.png"/><Relationship Id="rId4" Type="http://schemas.openxmlformats.org/officeDocument/2006/relationships/image" Target="../media/image49.png"/><Relationship Id="rId9" Type="http://schemas.openxmlformats.org/officeDocument/2006/relationships/image" Target="../media/image63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slide" Target="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13" Type="http://schemas.openxmlformats.org/officeDocument/2006/relationships/image" Target="../media/image74.png"/><Relationship Id="rId3" Type="http://schemas.openxmlformats.org/officeDocument/2006/relationships/slide" Target="slide32.xml"/><Relationship Id="rId7" Type="http://schemas.openxmlformats.org/officeDocument/2006/relationships/image" Target="../media/image68.png"/><Relationship Id="rId12" Type="http://schemas.openxmlformats.org/officeDocument/2006/relationships/image" Target="../media/image73.png"/><Relationship Id="rId2" Type="http://schemas.openxmlformats.org/officeDocument/2006/relationships/slide" Target="slide77.xml"/><Relationship Id="rId16" Type="http://schemas.openxmlformats.org/officeDocument/2006/relationships/image" Target="../media/image9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11" Type="http://schemas.openxmlformats.org/officeDocument/2006/relationships/image" Target="../media/image72.png"/><Relationship Id="rId5" Type="http://schemas.openxmlformats.org/officeDocument/2006/relationships/image" Target="../media/image66.png"/><Relationship Id="rId15" Type="http://schemas.openxmlformats.org/officeDocument/2006/relationships/image" Target="../media/image8.png"/><Relationship Id="rId10" Type="http://schemas.openxmlformats.org/officeDocument/2006/relationships/image" Target="../media/image71.png"/><Relationship Id="rId4" Type="http://schemas.openxmlformats.org/officeDocument/2006/relationships/image" Target="../media/image49.png"/><Relationship Id="rId9" Type="http://schemas.openxmlformats.org/officeDocument/2006/relationships/image" Target="../media/image70.png"/><Relationship Id="rId14" Type="http://schemas.openxmlformats.org/officeDocument/2006/relationships/image" Target="../media/image75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slide" Target="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png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openxmlformats.org/officeDocument/2006/relationships/slide" Target="slide32.xml"/><Relationship Id="rId7" Type="http://schemas.openxmlformats.org/officeDocument/2006/relationships/image" Target="../media/image79.png"/><Relationship Id="rId2" Type="http://schemas.openxmlformats.org/officeDocument/2006/relationships/slide" Target="slide7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wmf"/><Relationship Id="rId3" Type="http://schemas.openxmlformats.org/officeDocument/2006/relationships/slide" Target="slide1.xml"/><Relationship Id="rId7" Type="http://schemas.openxmlformats.org/officeDocument/2006/relationships/slide" Target="slide80.xml"/><Relationship Id="rId2" Type="http://schemas.openxmlformats.org/officeDocument/2006/relationships/slideLayout" Target="../slideLayouts/slideLayout2.xml"/><Relationship Id="rId1" Type="http://schemas.openxmlformats.org/officeDocument/2006/relationships/control" Target="../activeX/activeX1.xml"/><Relationship Id="rId6" Type="http://schemas.openxmlformats.org/officeDocument/2006/relationships/slide" Target="slide21.xml"/><Relationship Id="rId5" Type="http://schemas.openxmlformats.org/officeDocument/2006/relationships/slide" Target="slide45.xml"/><Relationship Id="rId4" Type="http://schemas.openxmlformats.org/officeDocument/2006/relationships/slide" Target="slide35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7E2CB39-B9CF-7C1C-4725-E958EC4949CF}"/>
              </a:ext>
            </a:extLst>
          </p:cNvPr>
          <p:cNvSpPr/>
          <p:nvPr/>
        </p:nvSpPr>
        <p:spPr>
          <a:xfrm>
            <a:off x="-770709" y="-666206"/>
            <a:ext cx="12962709" cy="752420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6AF2AB1-C753-27D9-7116-78E555E1D0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20951" y="2685985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68CC06-0A60-FA2E-DF33-D0532244A6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  <a:p>
            <a:r>
              <a:rPr lang="es-MX" dirty="0">
                <a:solidFill>
                  <a:schemeClr val="bg1"/>
                </a:solidFill>
              </a:rPr>
              <a:t>(</a:t>
            </a:r>
            <a:r>
              <a:rPr lang="es-MX" dirty="0" err="1">
                <a:solidFill>
                  <a:schemeClr val="bg1"/>
                </a:solidFill>
              </a:rPr>
              <a:t>Recomended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press</a:t>
            </a:r>
            <a:r>
              <a:rPr lang="es-MX" dirty="0">
                <a:solidFill>
                  <a:schemeClr val="bg1"/>
                </a:solidFill>
              </a:rPr>
              <a:t> F5 </a:t>
            </a:r>
            <a:r>
              <a:rPr lang="es-MX" dirty="0" err="1">
                <a:solidFill>
                  <a:schemeClr val="bg1"/>
                </a:solidFill>
              </a:rPr>
              <a:t>on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keyboard</a:t>
            </a:r>
            <a:r>
              <a:rPr lang="es-MX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06489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1ACEE-3D3A-F443-F025-BDDCAFE6D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A0539E0-F7A1-35EF-FCBD-91DFAD628E1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8C230E-1CC6-7FCF-9C94-AA1F6D232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EBB5C0C8-04C5-081A-B081-E323ED28FC19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83CA512-EDA6-FE06-EDD0-5EEEC4C0E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2CA5D6A6-ED11-9242-2184-0969888A92C6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extLst>
              <a:ext uri="{FF2B5EF4-FFF2-40B4-BE49-F238E27FC236}">
                <a16:creationId xmlns:a16="http://schemas.microsoft.com/office/drawing/2014/main" id="{1C77EE23-EF62-8093-ED1C-3987592BB301}"/>
              </a:ext>
            </a:extLst>
          </p:cNvPr>
          <p:cNvSpPr/>
          <p:nvPr/>
        </p:nvSpPr>
        <p:spPr>
          <a:xfrm>
            <a:off x="-2553867" y="1875453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Rectángulo 6">
            <a:hlinkHover r:id="rId2" action="ppaction://hlinksldjump">
              <a:snd r:embed="rId3" name="explode.wav"/>
            </a:hlinkHover>
            <a:extLst>
              <a:ext uri="{FF2B5EF4-FFF2-40B4-BE49-F238E27FC236}">
                <a16:creationId xmlns:a16="http://schemas.microsoft.com/office/drawing/2014/main" id="{BAC91529-E982-98F6-FE09-8698FCC4CA16}"/>
              </a:ext>
            </a:extLst>
          </p:cNvPr>
          <p:cNvSpPr/>
          <p:nvPr/>
        </p:nvSpPr>
        <p:spPr>
          <a:xfrm>
            <a:off x="3803780" y="1133475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Hover r:id="rId2" action="ppaction://hlinksldjump">
              <a:snd r:embed="rId3" name="explode.wav"/>
            </a:hlinkHover>
            <a:extLst>
              <a:ext uri="{FF2B5EF4-FFF2-40B4-BE49-F238E27FC236}">
                <a16:creationId xmlns:a16="http://schemas.microsoft.com/office/drawing/2014/main" id="{FB3D90D5-693B-2EE8-CE2E-305FC8CB33D0}"/>
              </a:ext>
            </a:extLst>
          </p:cNvPr>
          <p:cNvSpPr/>
          <p:nvPr/>
        </p:nvSpPr>
        <p:spPr>
          <a:xfrm>
            <a:off x="6435790" y="-255815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2" action="ppaction://hlinksldjump">
              <a:snd r:embed="rId3" name="explode.wav"/>
            </a:hlinkHover>
            <a:extLst>
              <a:ext uri="{FF2B5EF4-FFF2-40B4-BE49-F238E27FC236}">
                <a16:creationId xmlns:a16="http://schemas.microsoft.com/office/drawing/2014/main" id="{07CF500A-95BE-65A2-3AF4-6858A6314031}"/>
              </a:ext>
            </a:extLst>
          </p:cNvPr>
          <p:cNvSpPr/>
          <p:nvPr/>
        </p:nvSpPr>
        <p:spPr>
          <a:xfrm>
            <a:off x="76200" y="-2600324"/>
            <a:ext cx="13023980" cy="330517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2" action="ppaction://hlinksldjump">
              <a:snd r:embed="rId3" name="explode.wav"/>
            </a:hlinkHover>
            <a:extLst>
              <a:ext uri="{FF2B5EF4-FFF2-40B4-BE49-F238E27FC236}">
                <a16:creationId xmlns:a16="http://schemas.microsoft.com/office/drawing/2014/main" id="{CFEAE48D-4524-AC3F-AF4D-517C4F188E05}"/>
              </a:ext>
            </a:extLst>
          </p:cNvPr>
          <p:cNvSpPr/>
          <p:nvPr/>
        </p:nvSpPr>
        <p:spPr>
          <a:xfrm>
            <a:off x="-76200" y="4067176"/>
            <a:ext cx="13023980" cy="330517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>
              <a:snd r:embed="rId3" name="explode.wav"/>
            </a:hlinkHover>
            <a:extLst>
              <a:ext uri="{FF2B5EF4-FFF2-40B4-BE49-F238E27FC236}">
                <a16:creationId xmlns:a16="http://schemas.microsoft.com/office/drawing/2014/main" id="{1845D7EB-4181-B839-4B17-E417DA9B2D57}"/>
              </a:ext>
            </a:extLst>
          </p:cNvPr>
          <p:cNvSpPr/>
          <p:nvPr/>
        </p:nvSpPr>
        <p:spPr>
          <a:xfrm>
            <a:off x="8474140" y="2530264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Estrella: 5 puntas 14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6FEAD68-AE1E-7578-7C4E-FA18B40BE0FC}"/>
              </a:ext>
            </a:extLst>
          </p:cNvPr>
          <p:cNvSpPr/>
          <p:nvPr/>
        </p:nvSpPr>
        <p:spPr>
          <a:xfrm>
            <a:off x="10645062" y="1685925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753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6CB20-3A29-2FF4-B696-DB135F4FB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3A6CAD8-349B-9944-BA56-7FD2FDB743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CE64625-5C1E-9421-169E-BD67928CEC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B1AAC6A-BAF4-8D4D-4EFF-F11ABE98ABBD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41BF2D6-AF5C-37B0-3558-D637EA8DAD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81E18991-D64F-D10A-2CF1-16869C34A5B6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extLst>
              <a:ext uri="{FF2B5EF4-FFF2-40B4-BE49-F238E27FC236}">
                <a16:creationId xmlns:a16="http://schemas.microsoft.com/office/drawing/2014/main" id="{7F0DD240-56AD-258B-D9A9-022CEE0E746A}"/>
              </a:ext>
            </a:extLst>
          </p:cNvPr>
          <p:cNvSpPr/>
          <p:nvPr/>
        </p:nvSpPr>
        <p:spPr>
          <a:xfrm>
            <a:off x="-2553867" y="1875453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Rectángulo 6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45A2854B-1520-0FF0-585A-8990CBC8D532}"/>
              </a:ext>
            </a:extLst>
          </p:cNvPr>
          <p:cNvSpPr/>
          <p:nvPr/>
        </p:nvSpPr>
        <p:spPr>
          <a:xfrm>
            <a:off x="3803780" y="7038975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A3C9548E-C4B1-9BEC-55A3-D7118C990EE6}"/>
              </a:ext>
            </a:extLst>
          </p:cNvPr>
          <p:cNvSpPr/>
          <p:nvPr/>
        </p:nvSpPr>
        <p:spPr>
          <a:xfrm>
            <a:off x="6435790" y="-3932465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13426CEF-D643-B3CD-C49F-13353A859FBB}"/>
              </a:ext>
            </a:extLst>
          </p:cNvPr>
          <p:cNvSpPr/>
          <p:nvPr/>
        </p:nvSpPr>
        <p:spPr>
          <a:xfrm>
            <a:off x="76200" y="-4943474"/>
            <a:ext cx="13023980" cy="330517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71D9D227-330B-6ABA-715F-387FB45DE796}"/>
              </a:ext>
            </a:extLst>
          </p:cNvPr>
          <p:cNvSpPr/>
          <p:nvPr/>
        </p:nvSpPr>
        <p:spPr>
          <a:xfrm>
            <a:off x="-76200" y="6981826"/>
            <a:ext cx="13023980" cy="330517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D52CACA3-6005-FCB3-3A50-DA8D318500E6}"/>
              </a:ext>
            </a:extLst>
          </p:cNvPr>
          <p:cNvSpPr/>
          <p:nvPr/>
        </p:nvSpPr>
        <p:spPr>
          <a:xfrm>
            <a:off x="8474140" y="6873664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Estrella: 5 puntas 14">
            <a:extLst>
              <a:ext uri="{FF2B5EF4-FFF2-40B4-BE49-F238E27FC236}">
                <a16:creationId xmlns:a16="http://schemas.microsoft.com/office/drawing/2014/main" id="{56F59729-5C86-169D-D66C-3F4021FA3617}"/>
              </a:ext>
            </a:extLst>
          </p:cNvPr>
          <p:cNvSpPr/>
          <p:nvPr/>
        </p:nvSpPr>
        <p:spPr>
          <a:xfrm>
            <a:off x="4991101" y="2247901"/>
            <a:ext cx="1816942" cy="177048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2516D954-83E8-114A-DA6C-9404CEFFDBE1}"/>
              </a:ext>
            </a:extLst>
          </p:cNvPr>
          <p:cNvSpPr txBox="1"/>
          <p:nvPr/>
        </p:nvSpPr>
        <p:spPr>
          <a:xfrm>
            <a:off x="4486275" y="4429125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1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2613848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BABAD-B803-D076-9B5D-61DA57BDB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8F92A61-361F-2853-7354-826197D0AE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BB312B0-7C8C-65FB-7D4E-7761EDB86C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AFEC258E-B4BA-4116-2CB8-90955878E602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8E70F19-4957-AA08-BE97-661D89C7F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C17D527-FF74-2333-BC8B-C891A9DE34FF}"/>
              </a:ext>
            </a:extLst>
          </p:cNvPr>
          <p:cNvSpPr/>
          <p:nvPr/>
        </p:nvSpPr>
        <p:spPr>
          <a:xfrm>
            <a:off x="10907486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58FACB9-A65C-8CC5-E5FA-22DFAC505462}"/>
              </a:ext>
            </a:extLst>
          </p:cNvPr>
          <p:cNvSpPr txBox="1"/>
          <p:nvPr/>
        </p:nvSpPr>
        <p:spPr>
          <a:xfrm>
            <a:off x="10826627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7" name="Rectángulo 6">
            <a:hlinkClick r:id="rId5" action="ppaction://hlinksldjump"/>
            <a:extLst>
              <a:ext uri="{FF2B5EF4-FFF2-40B4-BE49-F238E27FC236}">
                <a16:creationId xmlns:a16="http://schemas.microsoft.com/office/drawing/2014/main" id="{E88A5502-3CF7-ACA8-3587-2D974D39CF4C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F29087C-5506-411B-493B-AC66D584894F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06F5361-B751-1DE9-44C2-83825DAD0C8D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22DE7E7D-337B-4268-E08A-62D71DA2DC61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2" name="Signo de multiplicación 11">
            <a:extLst>
              <a:ext uri="{FF2B5EF4-FFF2-40B4-BE49-F238E27FC236}">
                <a16:creationId xmlns:a16="http://schemas.microsoft.com/office/drawing/2014/main" id="{A547C90C-8B2A-B998-5711-CBCE25CEDD98}"/>
              </a:ext>
            </a:extLst>
          </p:cNvPr>
          <p:cNvSpPr/>
          <p:nvPr/>
        </p:nvSpPr>
        <p:spPr>
          <a:xfrm>
            <a:off x="2967134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Signo de multiplicación 12">
            <a:extLst>
              <a:ext uri="{FF2B5EF4-FFF2-40B4-BE49-F238E27FC236}">
                <a16:creationId xmlns:a16="http://schemas.microsoft.com/office/drawing/2014/main" id="{BE3A1573-67C4-7C89-47A7-FA70D7AC818E}"/>
              </a:ext>
            </a:extLst>
          </p:cNvPr>
          <p:cNvSpPr/>
          <p:nvPr/>
        </p:nvSpPr>
        <p:spPr>
          <a:xfrm>
            <a:off x="4236097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1F00A053-EB40-506A-5F43-FAC8C1952EEF}"/>
              </a:ext>
            </a:extLst>
          </p:cNvPr>
          <p:cNvSpPr/>
          <p:nvPr/>
        </p:nvSpPr>
        <p:spPr>
          <a:xfrm>
            <a:off x="6012020" y="2102490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5" name="Signo de multiplicación 14">
            <a:extLst>
              <a:ext uri="{FF2B5EF4-FFF2-40B4-BE49-F238E27FC236}">
                <a16:creationId xmlns:a16="http://schemas.microsoft.com/office/drawing/2014/main" id="{ADC54E6C-4B41-6F53-6F12-12D2B80589E6}"/>
              </a:ext>
            </a:extLst>
          </p:cNvPr>
          <p:cNvSpPr/>
          <p:nvPr/>
        </p:nvSpPr>
        <p:spPr>
          <a:xfrm>
            <a:off x="5554821" y="223312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D416265-5F3D-AA9C-B2A8-A0B4F036CF47}"/>
              </a:ext>
            </a:extLst>
          </p:cNvPr>
          <p:cNvSpPr/>
          <p:nvPr/>
        </p:nvSpPr>
        <p:spPr>
          <a:xfrm>
            <a:off x="7215670" y="211182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7" name="Signo de multiplicación 16">
            <a:extLst>
              <a:ext uri="{FF2B5EF4-FFF2-40B4-BE49-F238E27FC236}">
                <a16:creationId xmlns:a16="http://schemas.microsoft.com/office/drawing/2014/main" id="{6550BEC9-3422-19AD-AD0E-C3C578632D00}"/>
              </a:ext>
            </a:extLst>
          </p:cNvPr>
          <p:cNvSpPr/>
          <p:nvPr/>
        </p:nvSpPr>
        <p:spPr>
          <a:xfrm>
            <a:off x="6758471" y="224245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FCA07C6A-85F6-45AA-CE10-AFFF9B45B6C2}"/>
              </a:ext>
            </a:extLst>
          </p:cNvPr>
          <p:cNvSpPr/>
          <p:nvPr/>
        </p:nvSpPr>
        <p:spPr>
          <a:xfrm>
            <a:off x="8431768" y="211492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9" name="Signo de multiplicación 18">
            <a:extLst>
              <a:ext uri="{FF2B5EF4-FFF2-40B4-BE49-F238E27FC236}">
                <a16:creationId xmlns:a16="http://schemas.microsoft.com/office/drawing/2014/main" id="{12384E13-8C02-84FF-B899-F3A04B1A4943}"/>
              </a:ext>
            </a:extLst>
          </p:cNvPr>
          <p:cNvSpPr/>
          <p:nvPr/>
        </p:nvSpPr>
        <p:spPr>
          <a:xfrm>
            <a:off x="7974569" y="224555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9FD3E96-D8D8-E23A-E88F-F4A7A682794F}"/>
              </a:ext>
            </a:extLst>
          </p:cNvPr>
          <p:cNvSpPr/>
          <p:nvPr/>
        </p:nvSpPr>
        <p:spPr>
          <a:xfrm>
            <a:off x="9647866" y="208072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21" name="Signo de multiplicación 20">
            <a:extLst>
              <a:ext uri="{FF2B5EF4-FFF2-40B4-BE49-F238E27FC236}">
                <a16:creationId xmlns:a16="http://schemas.microsoft.com/office/drawing/2014/main" id="{5C82D6CD-0F56-819D-8A0B-D0D421E63993}"/>
              </a:ext>
            </a:extLst>
          </p:cNvPr>
          <p:cNvSpPr/>
          <p:nvPr/>
        </p:nvSpPr>
        <p:spPr>
          <a:xfrm>
            <a:off x="9190667" y="221135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2AB1F1E-CB87-F5F7-35E7-3A41864FFF30}"/>
              </a:ext>
            </a:extLst>
          </p:cNvPr>
          <p:cNvSpPr/>
          <p:nvPr/>
        </p:nvSpPr>
        <p:spPr>
          <a:xfrm>
            <a:off x="10857721" y="210249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3" name="Signo de multiplicación 22">
            <a:extLst>
              <a:ext uri="{FF2B5EF4-FFF2-40B4-BE49-F238E27FC236}">
                <a16:creationId xmlns:a16="http://schemas.microsoft.com/office/drawing/2014/main" id="{955F8178-E563-FE8A-0213-783119315F8B}"/>
              </a:ext>
            </a:extLst>
          </p:cNvPr>
          <p:cNvSpPr/>
          <p:nvPr/>
        </p:nvSpPr>
        <p:spPr>
          <a:xfrm>
            <a:off x="10400522" y="223312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6E0D329B-D075-2050-F7A8-D5B891CE15F6}"/>
              </a:ext>
            </a:extLst>
          </p:cNvPr>
          <p:cNvSpPr/>
          <p:nvPr/>
        </p:nvSpPr>
        <p:spPr>
          <a:xfrm>
            <a:off x="859204" y="3243940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AAF30D93-3E0D-DD38-C88F-999536F0343F}"/>
              </a:ext>
            </a:extLst>
          </p:cNvPr>
          <p:cNvSpPr/>
          <p:nvPr/>
        </p:nvSpPr>
        <p:spPr>
          <a:xfrm>
            <a:off x="2158477" y="321284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1AC96BDE-1B3A-DCAA-5906-8E4CBC2B4C39}"/>
              </a:ext>
            </a:extLst>
          </p:cNvPr>
          <p:cNvSpPr/>
          <p:nvPr/>
        </p:nvSpPr>
        <p:spPr>
          <a:xfrm>
            <a:off x="3427440" y="321284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C00B1A9-1E00-3793-C389-6B9D8808A85D}"/>
              </a:ext>
            </a:extLst>
          </p:cNvPr>
          <p:cNvSpPr/>
          <p:nvPr/>
        </p:nvSpPr>
        <p:spPr>
          <a:xfrm>
            <a:off x="4696403" y="321284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8" name="Signo de multiplicación 27">
            <a:extLst>
              <a:ext uri="{FF2B5EF4-FFF2-40B4-BE49-F238E27FC236}">
                <a16:creationId xmlns:a16="http://schemas.microsoft.com/office/drawing/2014/main" id="{DFA3A1A8-C74C-B4F9-4805-00D08F12F90E}"/>
              </a:ext>
            </a:extLst>
          </p:cNvPr>
          <p:cNvSpPr/>
          <p:nvPr/>
        </p:nvSpPr>
        <p:spPr>
          <a:xfrm>
            <a:off x="4239204" y="334347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8D42079A-A002-8745-7FA5-09E03725836F}"/>
              </a:ext>
            </a:extLst>
          </p:cNvPr>
          <p:cNvSpPr/>
          <p:nvPr/>
        </p:nvSpPr>
        <p:spPr>
          <a:xfrm>
            <a:off x="5996465" y="3234606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30" name="Signo de multiplicación 29">
            <a:extLst>
              <a:ext uri="{FF2B5EF4-FFF2-40B4-BE49-F238E27FC236}">
                <a16:creationId xmlns:a16="http://schemas.microsoft.com/office/drawing/2014/main" id="{27E4C182-6D00-5EED-3C3E-BFBD39CA7E36}"/>
              </a:ext>
            </a:extLst>
          </p:cNvPr>
          <p:cNvSpPr/>
          <p:nvPr/>
        </p:nvSpPr>
        <p:spPr>
          <a:xfrm>
            <a:off x="5539266" y="336523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9A4F0F59-A67D-C996-1435-2B7103C4C3B3}"/>
              </a:ext>
            </a:extLst>
          </p:cNvPr>
          <p:cNvSpPr/>
          <p:nvPr/>
        </p:nvSpPr>
        <p:spPr>
          <a:xfrm>
            <a:off x="7200115" y="324394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2" name="Signo de multiplicación 31">
            <a:extLst>
              <a:ext uri="{FF2B5EF4-FFF2-40B4-BE49-F238E27FC236}">
                <a16:creationId xmlns:a16="http://schemas.microsoft.com/office/drawing/2014/main" id="{4D33400C-4E6C-EE5C-B322-CABE01843F4E}"/>
              </a:ext>
            </a:extLst>
          </p:cNvPr>
          <p:cNvSpPr/>
          <p:nvPr/>
        </p:nvSpPr>
        <p:spPr>
          <a:xfrm>
            <a:off x="6742916" y="337457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7782746E-EEFB-18FB-880D-2DD473983EA9}"/>
              </a:ext>
            </a:extLst>
          </p:cNvPr>
          <p:cNvSpPr/>
          <p:nvPr/>
        </p:nvSpPr>
        <p:spPr>
          <a:xfrm>
            <a:off x="8416213" y="324704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4" name="Signo de multiplicación 33">
            <a:extLst>
              <a:ext uri="{FF2B5EF4-FFF2-40B4-BE49-F238E27FC236}">
                <a16:creationId xmlns:a16="http://schemas.microsoft.com/office/drawing/2014/main" id="{26DFDBC1-3534-5064-00AC-CE0376041111}"/>
              </a:ext>
            </a:extLst>
          </p:cNvPr>
          <p:cNvSpPr/>
          <p:nvPr/>
        </p:nvSpPr>
        <p:spPr>
          <a:xfrm>
            <a:off x="7959014" y="337767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709018E2-03C3-F02A-9E78-0F44D9410D69}"/>
              </a:ext>
            </a:extLst>
          </p:cNvPr>
          <p:cNvSpPr/>
          <p:nvPr/>
        </p:nvSpPr>
        <p:spPr>
          <a:xfrm>
            <a:off x="9632311" y="321284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6" name="Signo de multiplicación 35">
            <a:extLst>
              <a:ext uri="{FF2B5EF4-FFF2-40B4-BE49-F238E27FC236}">
                <a16:creationId xmlns:a16="http://schemas.microsoft.com/office/drawing/2014/main" id="{81C0CD3B-ECF7-54FF-B48E-7DC2CDC8760D}"/>
              </a:ext>
            </a:extLst>
          </p:cNvPr>
          <p:cNvSpPr/>
          <p:nvPr/>
        </p:nvSpPr>
        <p:spPr>
          <a:xfrm>
            <a:off x="9175112" y="334347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29ED8A10-9B4F-7D48-E781-F7EE4442568E}"/>
              </a:ext>
            </a:extLst>
          </p:cNvPr>
          <p:cNvSpPr/>
          <p:nvPr/>
        </p:nvSpPr>
        <p:spPr>
          <a:xfrm>
            <a:off x="10842166" y="3234606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0EBCF586-EF50-E50E-0F69-950510A1F1D6}"/>
              </a:ext>
            </a:extLst>
          </p:cNvPr>
          <p:cNvSpPr/>
          <p:nvPr/>
        </p:nvSpPr>
        <p:spPr>
          <a:xfrm>
            <a:off x="2978008" y="3338802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08B44D0B-BB73-4E1A-D6F1-162D57D6DD93}"/>
              </a:ext>
            </a:extLst>
          </p:cNvPr>
          <p:cNvSpPr/>
          <p:nvPr/>
        </p:nvSpPr>
        <p:spPr>
          <a:xfrm>
            <a:off x="10368657" y="3338802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323677D3-0521-9F83-70F3-46A1C639BAC1}"/>
              </a:ext>
            </a:extLst>
          </p:cNvPr>
          <p:cNvSpPr/>
          <p:nvPr/>
        </p:nvSpPr>
        <p:spPr>
          <a:xfrm>
            <a:off x="1649967" y="340100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Signo de multiplicación 40">
            <a:extLst>
              <a:ext uri="{FF2B5EF4-FFF2-40B4-BE49-F238E27FC236}">
                <a16:creationId xmlns:a16="http://schemas.microsoft.com/office/drawing/2014/main" id="{885D53E9-7F70-4E2C-F85B-01357BD9D977}"/>
              </a:ext>
            </a:extLst>
          </p:cNvPr>
          <p:cNvSpPr/>
          <p:nvPr/>
        </p:nvSpPr>
        <p:spPr>
          <a:xfrm>
            <a:off x="381004" y="337457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4D6D1171-2612-BFEA-9825-9C841A74D0B5}"/>
              </a:ext>
            </a:extLst>
          </p:cNvPr>
          <p:cNvSpPr/>
          <p:nvPr/>
        </p:nvSpPr>
        <p:spPr>
          <a:xfrm>
            <a:off x="834315" y="43014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BD30651B-D4C3-785B-5E3D-AB3EECB04DA1}"/>
              </a:ext>
            </a:extLst>
          </p:cNvPr>
          <p:cNvSpPr/>
          <p:nvPr/>
        </p:nvSpPr>
        <p:spPr>
          <a:xfrm>
            <a:off x="2133588" y="42703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CCAB64B8-6326-F960-85B8-E1ADCAE143FA}"/>
              </a:ext>
            </a:extLst>
          </p:cNvPr>
          <p:cNvSpPr/>
          <p:nvPr/>
        </p:nvSpPr>
        <p:spPr>
          <a:xfrm>
            <a:off x="3402551" y="42703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F3155578-67DE-5F69-2FC7-D51BC6B41E46}"/>
              </a:ext>
            </a:extLst>
          </p:cNvPr>
          <p:cNvSpPr/>
          <p:nvPr/>
        </p:nvSpPr>
        <p:spPr>
          <a:xfrm>
            <a:off x="4671514" y="42703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6" name="Signo de multiplicación 45">
            <a:extLst>
              <a:ext uri="{FF2B5EF4-FFF2-40B4-BE49-F238E27FC236}">
                <a16:creationId xmlns:a16="http://schemas.microsoft.com/office/drawing/2014/main" id="{07866A97-54D3-F506-D2DE-0D784B9DC059}"/>
              </a:ext>
            </a:extLst>
          </p:cNvPr>
          <p:cNvSpPr/>
          <p:nvPr/>
        </p:nvSpPr>
        <p:spPr>
          <a:xfrm>
            <a:off x="4214315" y="440094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DAA3B0FB-EEAC-5F1C-C8C5-0EC3FCF78D24}"/>
              </a:ext>
            </a:extLst>
          </p:cNvPr>
          <p:cNvSpPr/>
          <p:nvPr/>
        </p:nvSpPr>
        <p:spPr>
          <a:xfrm>
            <a:off x="5971576" y="429207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8" name="Signo de multiplicación 47">
            <a:extLst>
              <a:ext uri="{FF2B5EF4-FFF2-40B4-BE49-F238E27FC236}">
                <a16:creationId xmlns:a16="http://schemas.microsoft.com/office/drawing/2014/main" id="{8D5FF367-E104-0CBB-A2DC-A46D80F28366}"/>
              </a:ext>
            </a:extLst>
          </p:cNvPr>
          <p:cNvSpPr/>
          <p:nvPr/>
        </p:nvSpPr>
        <p:spPr>
          <a:xfrm>
            <a:off x="5514377" y="442270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957529FA-3378-690D-4881-B758D1EDE79F}"/>
              </a:ext>
            </a:extLst>
          </p:cNvPr>
          <p:cNvSpPr/>
          <p:nvPr/>
        </p:nvSpPr>
        <p:spPr>
          <a:xfrm>
            <a:off x="7175226" y="43014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50" name="Signo de multiplicación 49">
            <a:extLst>
              <a:ext uri="{FF2B5EF4-FFF2-40B4-BE49-F238E27FC236}">
                <a16:creationId xmlns:a16="http://schemas.microsoft.com/office/drawing/2014/main" id="{AC724DFF-EB72-D747-5708-D9B6DEA1C6B2}"/>
              </a:ext>
            </a:extLst>
          </p:cNvPr>
          <p:cNvSpPr/>
          <p:nvPr/>
        </p:nvSpPr>
        <p:spPr>
          <a:xfrm>
            <a:off x="6718027" y="443204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BA183C86-80F2-01D2-4EE9-5B632475D8E7}"/>
              </a:ext>
            </a:extLst>
          </p:cNvPr>
          <p:cNvSpPr/>
          <p:nvPr/>
        </p:nvSpPr>
        <p:spPr>
          <a:xfrm>
            <a:off x="8391324" y="4304515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2" name="Signo de multiplicación 51">
            <a:extLst>
              <a:ext uri="{FF2B5EF4-FFF2-40B4-BE49-F238E27FC236}">
                <a16:creationId xmlns:a16="http://schemas.microsoft.com/office/drawing/2014/main" id="{6724B515-4628-DC8E-8F05-91207414CDD2}"/>
              </a:ext>
            </a:extLst>
          </p:cNvPr>
          <p:cNvSpPr/>
          <p:nvPr/>
        </p:nvSpPr>
        <p:spPr>
          <a:xfrm>
            <a:off x="7934125" y="443514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0EC001A7-66AD-AD1D-5592-4C4C2B6A49A0}"/>
              </a:ext>
            </a:extLst>
          </p:cNvPr>
          <p:cNvSpPr/>
          <p:nvPr/>
        </p:nvSpPr>
        <p:spPr>
          <a:xfrm>
            <a:off x="9607422" y="42703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4" name="Signo de multiplicación 53">
            <a:extLst>
              <a:ext uri="{FF2B5EF4-FFF2-40B4-BE49-F238E27FC236}">
                <a16:creationId xmlns:a16="http://schemas.microsoft.com/office/drawing/2014/main" id="{7E4D5989-ABEA-8751-78B8-124C522B3EEC}"/>
              </a:ext>
            </a:extLst>
          </p:cNvPr>
          <p:cNvSpPr/>
          <p:nvPr/>
        </p:nvSpPr>
        <p:spPr>
          <a:xfrm>
            <a:off x="9150223" y="440094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1D7DC30B-57E6-661D-F8B9-31C75C7A16F6}"/>
              </a:ext>
            </a:extLst>
          </p:cNvPr>
          <p:cNvSpPr/>
          <p:nvPr/>
        </p:nvSpPr>
        <p:spPr>
          <a:xfrm>
            <a:off x="10817277" y="429207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5B4A7B78-ABC2-738F-2606-37D54FD158B1}"/>
              </a:ext>
            </a:extLst>
          </p:cNvPr>
          <p:cNvSpPr/>
          <p:nvPr/>
        </p:nvSpPr>
        <p:spPr>
          <a:xfrm>
            <a:off x="2953119" y="439627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3AE77CEA-125C-40EA-CBB7-0AB3DF21F044}"/>
              </a:ext>
            </a:extLst>
          </p:cNvPr>
          <p:cNvSpPr/>
          <p:nvPr/>
        </p:nvSpPr>
        <p:spPr>
          <a:xfrm>
            <a:off x="10343768" y="439627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A8A2ACCC-2470-F3A6-D150-625248E0F51E}"/>
              </a:ext>
            </a:extLst>
          </p:cNvPr>
          <p:cNvSpPr/>
          <p:nvPr/>
        </p:nvSpPr>
        <p:spPr>
          <a:xfrm>
            <a:off x="1625078" y="445847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9" name="Signo de multiplicación 58">
            <a:extLst>
              <a:ext uri="{FF2B5EF4-FFF2-40B4-BE49-F238E27FC236}">
                <a16:creationId xmlns:a16="http://schemas.microsoft.com/office/drawing/2014/main" id="{D2F3A21A-64BD-5D77-0840-E5C06AEEF55C}"/>
              </a:ext>
            </a:extLst>
          </p:cNvPr>
          <p:cNvSpPr/>
          <p:nvPr/>
        </p:nvSpPr>
        <p:spPr>
          <a:xfrm>
            <a:off x="356115" y="443204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0" name="Gráfico 59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38B4F748-C604-1357-C797-53ABF17D06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1" name="CuadroTexto 60">
            <a:extLst>
              <a:ext uri="{FF2B5EF4-FFF2-40B4-BE49-F238E27FC236}">
                <a16:creationId xmlns:a16="http://schemas.microsoft.com/office/drawing/2014/main" id="{D21D538B-12AF-105C-F093-4223AE45EC65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62" name="hip hop">
            <a:hlinkClick r:id="" action="ppaction://media"/>
            <a:extLst>
              <a:ext uri="{FF2B5EF4-FFF2-40B4-BE49-F238E27FC236}">
                <a16:creationId xmlns:a16="http://schemas.microsoft.com/office/drawing/2014/main" id="{E0A5BA62-C439-A67A-6A2C-9CCDD30259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600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090AF-EF8E-FABF-72BC-B63B357EF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DC13C06-6003-C2F9-CC5B-D8FE29345D7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0EFA38-64B5-490C-5625-3A5AEA563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65744279-030D-85F7-353F-C42C1C7C3D0F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656EF48-024B-60C6-E88B-BA182B827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BBAA8FB0-8C81-DF0B-68E8-A91B23E78D28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E451652-122A-24CD-F351-62DC1A0B406B}"/>
              </a:ext>
            </a:extLst>
          </p:cNvPr>
          <p:cNvSpPr/>
          <p:nvPr/>
        </p:nvSpPr>
        <p:spPr>
          <a:xfrm>
            <a:off x="270587" y="0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31D4463-248F-7EB2-8EC4-FF7AE5D7C4C0}"/>
              </a:ext>
            </a:extLst>
          </p:cNvPr>
          <p:cNvSpPr txBox="1"/>
          <p:nvPr/>
        </p:nvSpPr>
        <p:spPr>
          <a:xfrm>
            <a:off x="419878" y="2006081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6" name="Elipse 5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E4AFC77-DDAF-2561-DAAA-F00F0E514E6C}"/>
              </a:ext>
            </a:extLst>
          </p:cNvPr>
          <p:cNvSpPr/>
          <p:nvPr/>
        </p:nvSpPr>
        <p:spPr>
          <a:xfrm>
            <a:off x="755779" y="457199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87882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F681D7E-DC94-5C2C-CDED-875BD13A22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751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34CD9-CF7B-F43A-990B-08DBC40C0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A932171-5EC0-41A0-4639-CE21BEA70E1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E67868-2C30-9218-4A3D-316452E8B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A76A6D2-D305-8391-19E5-8E0DFEAB473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3C4B9011-CC87-D361-F70F-A6247B5492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1FEEA31-2184-253A-077C-A2E09E81DB4F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7BDB00D4-BDBD-2562-F248-A36620109D75}"/>
              </a:ext>
            </a:extLst>
          </p:cNvPr>
          <p:cNvSpPr/>
          <p:nvPr/>
        </p:nvSpPr>
        <p:spPr>
          <a:xfrm>
            <a:off x="270587" y="-2761861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Rectángulo 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82E52BE0-91DD-9103-F9BB-7520A00E48A0}"/>
              </a:ext>
            </a:extLst>
          </p:cNvPr>
          <p:cNvSpPr/>
          <p:nvPr/>
        </p:nvSpPr>
        <p:spPr>
          <a:xfrm>
            <a:off x="-172617" y="2080727"/>
            <a:ext cx="2780522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C3C85371-B558-9340-6E8C-122639BE7F77}"/>
              </a:ext>
            </a:extLst>
          </p:cNvPr>
          <p:cNvSpPr/>
          <p:nvPr/>
        </p:nvSpPr>
        <p:spPr>
          <a:xfrm>
            <a:off x="3516085" y="-466530"/>
            <a:ext cx="831980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1" name="Rectángulo 10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0537F758-95B5-1B71-9C9F-C4C79DAFF4D8}"/>
              </a:ext>
            </a:extLst>
          </p:cNvPr>
          <p:cNvSpPr/>
          <p:nvPr/>
        </p:nvSpPr>
        <p:spPr>
          <a:xfrm>
            <a:off x="5397760" y="961053"/>
            <a:ext cx="831980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32E19CB9-FFF4-6C01-3EDC-CB118F34E9FE}"/>
              </a:ext>
            </a:extLst>
          </p:cNvPr>
          <p:cNvSpPr/>
          <p:nvPr/>
        </p:nvSpPr>
        <p:spPr>
          <a:xfrm>
            <a:off x="7640217" y="1287624"/>
            <a:ext cx="831980" cy="7352523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13882F9D-3934-348E-7F50-BA4666D26B8E}"/>
              </a:ext>
            </a:extLst>
          </p:cNvPr>
          <p:cNvSpPr/>
          <p:nvPr/>
        </p:nvSpPr>
        <p:spPr>
          <a:xfrm>
            <a:off x="10645062" y="1685925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Hover r:id="rId2" action="ppaction://hlinksldjump"/>
            <a:extLst>
              <a:ext uri="{FF2B5EF4-FFF2-40B4-BE49-F238E27FC236}">
                <a16:creationId xmlns:a16="http://schemas.microsoft.com/office/drawing/2014/main" id="{DD3CC8EA-9C3C-E9AC-73E4-FD093030F6FA}"/>
              </a:ext>
            </a:extLst>
          </p:cNvPr>
          <p:cNvSpPr/>
          <p:nvPr/>
        </p:nvSpPr>
        <p:spPr>
          <a:xfrm>
            <a:off x="-718458" y="6738370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EA45F5AA-DDF2-C48F-86EA-F251BD89EFF7}"/>
              </a:ext>
            </a:extLst>
          </p:cNvPr>
          <p:cNvSpPr/>
          <p:nvPr/>
        </p:nvSpPr>
        <p:spPr>
          <a:xfrm>
            <a:off x="-172617" y="-258146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0634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0.2632 L -0.00078 -0.42778 " pathEditMode="relative" rAng="0" ptsTypes="AA">
                                      <p:cBhvr>
                                        <p:cTn id="12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-34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627244-36F4-5772-9BD1-73239AFE3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17BF820-8C8A-1875-233B-E52C427801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559978-0FD4-8EAF-5A84-12075892C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3C7A306-D552-9991-BEC8-4C96E67E36BA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4AD041F9-6DEC-CE8A-3049-410BAA7632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6707B819-ED4D-6850-2AC8-69A541EF54D8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7B489B37-4BB5-E45D-9366-FED0970F9928}"/>
              </a:ext>
            </a:extLst>
          </p:cNvPr>
          <p:cNvSpPr/>
          <p:nvPr/>
        </p:nvSpPr>
        <p:spPr>
          <a:xfrm>
            <a:off x="270587" y="-2761861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Rectángulo 5">
            <a:hlinkClick r:id="rId2" action="ppaction://hlinksldjump"/>
            <a:extLst>
              <a:ext uri="{FF2B5EF4-FFF2-40B4-BE49-F238E27FC236}">
                <a16:creationId xmlns:a16="http://schemas.microsoft.com/office/drawing/2014/main" id="{ED70DFFD-33A1-7C20-4FDB-22C10FFA8355}"/>
              </a:ext>
            </a:extLst>
          </p:cNvPr>
          <p:cNvSpPr/>
          <p:nvPr/>
        </p:nvSpPr>
        <p:spPr>
          <a:xfrm>
            <a:off x="-3064330" y="2080727"/>
            <a:ext cx="2780522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Click r:id="rId2" action="ppaction://hlinksldjump"/>
            <a:extLst>
              <a:ext uri="{FF2B5EF4-FFF2-40B4-BE49-F238E27FC236}">
                <a16:creationId xmlns:a16="http://schemas.microsoft.com/office/drawing/2014/main" id="{72D799D8-086D-CA92-909D-8A24847E93F5}"/>
              </a:ext>
            </a:extLst>
          </p:cNvPr>
          <p:cNvSpPr/>
          <p:nvPr/>
        </p:nvSpPr>
        <p:spPr>
          <a:xfrm>
            <a:off x="3516085" y="-6524430"/>
            <a:ext cx="831980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1" name="Rectángulo 10">
            <a:hlinkClick r:id="rId2" action="ppaction://hlinksldjump"/>
            <a:extLst>
              <a:ext uri="{FF2B5EF4-FFF2-40B4-BE49-F238E27FC236}">
                <a16:creationId xmlns:a16="http://schemas.microsoft.com/office/drawing/2014/main" id="{B7B2BA93-0142-B392-028F-91AC67E91D19}"/>
              </a:ext>
            </a:extLst>
          </p:cNvPr>
          <p:cNvSpPr/>
          <p:nvPr/>
        </p:nvSpPr>
        <p:spPr>
          <a:xfrm>
            <a:off x="5397760" y="7495203"/>
            <a:ext cx="831980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Click r:id="rId2" action="ppaction://hlinksldjump"/>
            <a:extLst>
              <a:ext uri="{FF2B5EF4-FFF2-40B4-BE49-F238E27FC236}">
                <a16:creationId xmlns:a16="http://schemas.microsoft.com/office/drawing/2014/main" id="{2709ACB4-5266-A3B6-A6B1-571F59DE8F0B}"/>
              </a:ext>
            </a:extLst>
          </p:cNvPr>
          <p:cNvSpPr/>
          <p:nvPr/>
        </p:nvSpPr>
        <p:spPr>
          <a:xfrm>
            <a:off x="7640217" y="7631274"/>
            <a:ext cx="831980" cy="7352523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extLst>
              <a:ext uri="{FF2B5EF4-FFF2-40B4-BE49-F238E27FC236}">
                <a16:creationId xmlns:a16="http://schemas.microsoft.com/office/drawing/2014/main" id="{D45A1214-E303-BF5A-4AC2-BBB1916035B8}"/>
              </a:ext>
            </a:extLst>
          </p:cNvPr>
          <p:cNvSpPr/>
          <p:nvPr/>
        </p:nvSpPr>
        <p:spPr>
          <a:xfrm>
            <a:off x="4886326" y="961054"/>
            <a:ext cx="2400686" cy="223934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hlinkClick r:id="rId3" action="ppaction://hlinksldjump"/>
            <a:extLst>
              <a:ext uri="{FF2B5EF4-FFF2-40B4-BE49-F238E27FC236}">
                <a16:creationId xmlns:a16="http://schemas.microsoft.com/office/drawing/2014/main" id="{F7980996-85C3-6AA5-F1BB-BC334DF592A4}"/>
              </a:ext>
            </a:extLst>
          </p:cNvPr>
          <p:cNvSpPr txBox="1"/>
          <p:nvPr/>
        </p:nvSpPr>
        <p:spPr>
          <a:xfrm>
            <a:off x="4486275" y="4429125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2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377834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33F99-9E80-A462-1D8E-B7F611192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BC923B6-F657-369C-8764-036DE4C24A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B66B957-FB09-A595-E0AC-0A6AE3857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15527C-FA96-956E-C1D5-0E7F3B86C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691D945B-5AA9-00E3-F9EC-8E4E19E575F1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6F2172DF-4B72-E385-E374-13E55427A0B7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856575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89FDF-49B2-4A10-0AD5-3F1FE8F43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0D221D5-2D0E-060E-274A-92B68771D91D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240A42-58E7-4AD6-E9EB-D6A1EF67BC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B8E8255-BB5C-D1CC-7802-38744F82D9F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544F25D3-07D9-A806-7455-D9B9ACDE86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40B1748-D6B5-8293-3173-9756FDA3F651}"/>
              </a:ext>
            </a:extLst>
          </p:cNvPr>
          <p:cNvSpPr/>
          <p:nvPr/>
        </p:nvSpPr>
        <p:spPr>
          <a:xfrm>
            <a:off x="10907486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D855C94-0ABA-4547-F77A-E6BB21F938D9}"/>
              </a:ext>
            </a:extLst>
          </p:cNvPr>
          <p:cNvSpPr txBox="1"/>
          <p:nvPr/>
        </p:nvSpPr>
        <p:spPr>
          <a:xfrm>
            <a:off x="10826627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7" name="Rectángulo 6">
            <a:hlinkClick r:id="rId5" action="ppaction://hlinksldjump"/>
            <a:extLst>
              <a:ext uri="{FF2B5EF4-FFF2-40B4-BE49-F238E27FC236}">
                <a16:creationId xmlns:a16="http://schemas.microsoft.com/office/drawing/2014/main" id="{FE388766-5A80-21B2-24C4-9CFDA795AB4F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6" action="ppaction://hlinksldjump"/>
            <a:extLst>
              <a:ext uri="{FF2B5EF4-FFF2-40B4-BE49-F238E27FC236}">
                <a16:creationId xmlns:a16="http://schemas.microsoft.com/office/drawing/2014/main" id="{F6A60384-CFF1-29AD-D8FF-3E7831383BCC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7" action="ppaction://hlinksldjump"/>
            <a:extLst>
              <a:ext uri="{FF2B5EF4-FFF2-40B4-BE49-F238E27FC236}">
                <a16:creationId xmlns:a16="http://schemas.microsoft.com/office/drawing/2014/main" id="{234F6439-1827-9A70-16F0-AB74D3C7BCD5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16E1DC5D-78BD-DB49-FA66-69E6FB96CA14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3" name="Signo de multiplicación 12">
            <a:extLst>
              <a:ext uri="{FF2B5EF4-FFF2-40B4-BE49-F238E27FC236}">
                <a16:creationId xmlns:a16="http://schemas.microsoft.com/office/drawing/2014/main" id="{2BD84754-FF3A-A858-EC4D-053D897E043E}"/>
              </a:ext>
            </a:extLst>
          </p:cNvPr>
          <p:cNvSpPr/>
          <p:nvPr/>
        </p:nvSpPr>
        <p:spPr>
          <a:xfrm>
            <a:off x="4236097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12AC776C-EE4A-D6BC-430F-36195DE100E9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8" name="Signo de multiplicación 17">
            <a:extLst>
              <a:ext uri="{FF2B5EF4-FFF2-40B4-BE49-F238E27FC236}">
                <a16:creationId xmlns:a16="http://schemas.microsoft.com/office/drawing/2014/main" id="{7A8D56F4-A0E5-6870-2BA8-399BE5C70E2E}"/>
              </a:ext>
            </a:extLst>
          </p:cNvPr>
          <p:cNvSpPr/>
          <p:nvPr/>
        </p:nvSpPr>
        <p:spPr>
          <a:xfrm>
            <a:off x="5536159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04FA71F0-5ED8-6477-5E53-728A3A55A929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20" name="Signo de multiplicación 19">
            <a:extLst>
              <a:ext uri="{FF2B5EF4-FFF2-40B4-BE49-F238E27FC236}">
                <a16:creationId xmlns:a16="http://schemas.microsoft.com/office/drawing/2014/main" id="{8F76AB1E-EAC4-E579-F4FD-27524D304255}"/>
              </a:ext>
            </a:extLst>
          </p:cNvPr>
          <p:cNvSpPr/>
          <p:nvPr/>
        </p:nvSpPr>
        <p:spPr>
          <a:xfrm>
            <a:off x="6739809" y="22704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E116865-2712-97E2-6585-2856E07556DA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4" name="Signo de multiplicación 13">
            <a:extLst>
              <a:ext uri="{FF2B5EF4-FFF2-40B4-BE49-F238E27FC236}">
                <a16:creationId xmlns:a16="http://schemas.microsoft.com/office/drawing/2014/main" id="{509AE232-2040-911D-CC37-12DA44B6B519}"/>
              </a:ext>
            </a:extLst>
          </p:cNvPr>
          <p:cNvSpPr/>
          <p:nvPr/>
        </p:nvSpPr>
        <p:spPr>
          <a:xfrm>
            <a:off x="7955907" y="227355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42F03020-3971-9BDA-8020-9751AE996D7B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6" name="Signo de multiplicación 15">
            <a:extLst>
              <a:ext uri="{FF2B5EF4-FFF2-40B4-BE49-F238E27FC236}">
                <a16:creationId xmlns:a16="http://schemas.microsoft.com/office/drawing/2014/main" id="{6A25D4CD-A57E-2C14-7DCD-CCC1D4E3F7F2}"/>
              </a:ext>
            </a:extLst>
          </p:cNvPr>
          <p:cNvSpPr/>
          <p:nvPr/>
        </p:nvSpPr>
        <p:spPr>
          <a:xfrm>
            <a:off x="917200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C274EC0C-E71F-A3B2-2C19-D1998EB7D948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DDBDF3D8-9B4C-DF54-80AE-87641D892C31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902C8676-3097-2DBA-A69C-F2F15E9EDCD3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3CE1E0C-4EF6-839D-C642-C7869C930B1E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D9A33C9F-25E6-20B0-4A94-285E7154A60D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51B2548E-DD1B-1706-33B0-79032D66BD6F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B74956BF-430C-EC9B-913B-6A75C7B0A896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2ED662B8-6022-7E6C-C0AD-100D136C674E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D74C5078-D6D4-33C3-1BFA-977E65377749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20794190-01F5-0E27-C952-E6C78D61158B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63201F35-2D79-8F03-A5F3-46BE5667232A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2D69095-2BD0-F186-81A8-6B7F04CA59D1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74F3DF6A-78B2-4CB9-C760-090042FA82ED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480E0325-D80C-97BF-0458-0EF507DA99E1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0B3E167F-C440-0C0C-26AB-20499C7B18CB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56E7C3E2-C972-EFB3-287A-B5F22F0AC52F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9AB3DD4A-ACE4-ED2A-FF47-27784CEF131E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F84BC32E-4BDA-F5C1-C35C-C7F8C36FF333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853CAE9B-262D-05DF-AF9E-665F46245ED4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79F6B05F-87F4-CE8D-A0D7-F3FCC38FC2B7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C5246696-46F1-7E1D-A8E6-49CBF35371CA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5359235A-6511-F8DF-6381-797D0117D870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9680E5C0-C5DA-CCF5-BC0D-788039FB7C0B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0BEF2CE1-49E1-0959-4907-3AF858F37A09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62F37462-8F2B-F06E-F0C5-63B5E62D5D01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965E8C72-35A7-B31B-153F-ABECC105F03E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880C0A97-449D-C378-E55C-3B15356B49F8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73A481A6-7CEC-5EE1-8930-55948B87CA11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3ACA75E1-E16D-211D-CB8D-F6639ECD354C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37EC12D7-BE5C-4BBE-7D34-86099686A43D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4E766249-9FEA-BD43-BF78-4B7F56573C65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552C7620-A2AB-D18B-9E83-A0A28BC2269A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09C653DB-142C-5A48-9A59-3C4164AA09F8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F441BD85-825A-428E-165D-2BF8389B63C3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812DBD8D-1633-3CFF-A114-015FC82D4097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83E7884-3015-35A5-A51D-A85D0585E637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C7BDA657-B49B-06FE-F32A-FD36B4854EB8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77B7BB11-6294-A5BE-5E70-E7E3058A8154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9" name="Gráfico 58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318F52CE-44A4-9A94-F907-B6DA00BE56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0" name="CuadroTexto 59">
            <a:extLst>
              <a:ext uri="{FF2B5EF4-FFF2-40B4-BE49-F238E27FC236}">
                <a16:creationId xmlns:a16="http://schemas.microsoft.com/office/drawing/2014/main" id="{A86984C3-830E-213B-9C5D-54F0C4154396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61" name="hip hop">
            <a:hlinkClick r:id="" action="ppaction://media"/>
            <a:extLst>
              <a:ext uri="{FF2B5EF4-FFF2-40B4-BE49-F238E27FC236}">
                <a16:creationId xmlns:a16="http://schemas.microsoft.com/office/drawing/2014/main" id="{934C812B-0096-BA80-F77E-D1CC55E0E6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19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32FA4-2E5B-4288-54A6-7EAB610BD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B502DB5-EE4B-76BC-3073-C05138C2B15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D04EA5A-6548-D796-C94A-0E70F37BEF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B0961ED-AF41-2A6A-17F3-ECDB0D79AF5C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2ACF02E-AC1F-61DE-61E3-36D889DC0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5DAB5B58-CC9C-B4E1-6BDC-DFDD6C0B9088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BD53225C-4479-48E2-DB37-57188739F7E7}"/>
              </a:ext>
            </a:extLst>
          </p:cNvPr>
          <p:cNvSpPr/>
          <p:nvPr/>
        </p:nvSpPr>
        <p:spPr>
          <a:xfrm>
            <a:off x="4907901" y="2076062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B8EB166-C0ED-D85B-FE32-27C160D650AF}"/>
              </a:ext>
            </a:extLst>
          </p:cNvPr>
          <p:cNvSpPr txBox="1"/>
          <p:nvPr/>
        </p:nvSpPr>
        <p:spPr>
          <a:xfrm>
            <a:off x="5057192" y="4082143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6" name="Elipse 5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03A51295-A0C3-1000-8FE2-83F7FA658CE5}"/>
              </a:ext>
            </a:extLst>
          </p:cNvPr>
          <p:cNvSpPr/>
          <p:nvPr/>
        </p:nvSpPr>
        <p:spPr>
          <a:xfrm>
            <a:off x="5393093" y="2533261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276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582091-ECD5-43BF-61AE-DCFD34F68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74CA497-415C-FAC9-6570-A06E97A7D3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C43E65-4652-87DC-FFCB-63DEDE043A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5F574F4-CBF5-98F6-F091-6F510A2DCC13}"/>
              </a:ext>
            </a:extLst>
          </p:cNvPr>
          <p:cNvSpPr txBox="1"/>
          <p:nvPr/>
        </p:nvSpPr>
        <p:spPr>
          <a:xfrm>
            <a:off x="4519126" y="3244334"/>
            <a:ext cx="31537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Espera mientras carga</a:t>
            </a:r>
          </a:p>
          <a:p>
            <a:pPr algn="ctr"/>
            <a:r>
              <a:rPr lang="es-MX" dirty="0">
                <a:solidFill>
                  <a:schemeClr val="bg1"/>
                </a:solidFill>
              </a:rPr>
              <a:t>Puedes ir configurando en los 3 círculos que el mouse no desparezca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0BFF504-8ACF-428C-68D4-80F2D75F6AFC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390566C-208B-41C6-F0C0-CF40899DBB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1662078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E722346-1AAA-387E-DDD3-D5C2A774FE9A}"/>
              </a:ext>
            </a:extLst>
          </p:cNvPr>
          <p:cNvSpPr/>
          <p:nvPr/>
        </p:nvSpPr>
        <p:spPr>
          <a:xfrm>
            <a:off x="2118052" y="6587412"/>
            <a:ext cx="233265" cy="2052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E511E91-6846-8105-0F7F-B2FF22895CF6}"/>
              </a:ext>
            </a:extLst>
          </p:cNvPr>
          <p:cNvSpPr/>
          <p:nvPr/>
        </p:nvSpPr>
        <p:spPr>
          <a:xfrm>
            <a:off x="2211356" y="4133461"/>
            <a:ext cx="1632857" cy="839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F6D6B73-15CF-5B5F-B065-6E502D8F68CC}"/>
              </a:ext>
            </a:extLst>
          </p:cNvPr>
          <p:cNvSpPr/>
          <p:nvPr/>
        </p:nvSpPr>
        <p:spPr>
          <a:xfrm>
            <a:off x="3041780" y="4449330"/>
            <a:ext cx="1194321" cy="839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4104EA4-A0FD-58DF-7082-875C5C1670E5}"/>
              </a:ext>
            </a:extLst>
          </p:cNvPr>
          <p:cNvSpPr txBox="1"/>
          <p:nvPr/>
        </p:nvSpPr>
        <p:spPr>
          <a:xfrm>
            <a:off x="1632857" y="6223518"/>
            <a:ext cx="895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859AA80-7F86-3C76-5CCA-56A66D136B8D}"/>
              </a:ext>
            </a:extLst>
          </p:cNvPr>
          <p:cNvSpPr txBox="1"/>
          <p:nvPr/>
        </p:nvSpPr>
        <p:spPr>
          <a:xfrm>
            <a:off x="3032450" y="3806117"/>
            <a:ext cx="895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2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4F7D55E-C29F-E25A-C28E-BC7241539FAE}"/>
              </a:ext>
            </a:extLst>
          </p:cNvPr>
          <p:cNvSpPr txBox="1"/>
          <p:nvPr/>
        </p:nvSpPr>
        <p:spPr>
          <a:xfrm>
            <a:off x="3446107" y="4135981"/>
            <a:ext cx="895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3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1CA4261-E91C-4489-F6AC-EC7609A7FBDC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67396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5000">
        <p159:morph option="byObject"/>
      </p:transition>
    </mc:Choice>
    <mc:Fallback xmlns="">
      <p:transition spd="slow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3DD89-41AC-7C69-9DD6-95108AC79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106AF62-BD37-0692-7231-2CB3B51645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381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AC781C-B2B3-6BBC-229B-4E47BAFF2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C566DAD-D754-DACD-1032-68F811AE29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575F40-3B95-437C-D6C5-1424577CF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3EC01EE9-6E94-4155-475B-CF46AEED72F4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B95E612D-CB86-01CA-CE23-DE57B90BD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41592FE5-2D81-D84E-1C86-2E76CEE99E22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6084365-36F5-D52D-DD61-70D0293D8E9E}"/>
              </a:ext>
            </a:extLst>
          </p:cNvPr>
          <p:cNvSpPr/>
          <p:nvPr/>
        </p:nvSpPr>
        <p:spPr>
          <a:xfrm>
            <a:off x="4907901" y="-2831837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E68685B-BFED-2165-3DA3-ED211FC26AB3}"/>
              </a:ext>
            </a:extLst>
          </p:cNvPr>
          <p:cNvSpPr txBox="1"/>
          <p:nvPr/>
        </p:nvSpPr>
        <p:spPr>
          <a:xfrm>
            <a:off x="5057192" y="-825756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6" name="Elipse 5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72517D66-5C8E-CD84-D65B-00725E23AC2A}"/>
              </a:ext>
            </a:extLst>
          </p:cNvPr>
          <p:cNvSpPr/>
          <p:nvPr/>
        </p:nvSpPr>
        <p:spPr>
          <a:xfrm>
            <a:off x="5393093" y="-2374638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Click r:id="rId4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F729C57B-3CB1-B0C3-4BC6-FFEDD32FE493}"/>
              </a:ext>
            </a:extLst>
          </p:cNvPr>
          <p:cNvSpPr/>
          <p:nvPr/>
        </p:nvSpPr>
        <p:spPr>
          <a:xfrm>
            <a:off x="4544009" y="3960421"/>
            <a:ext cx="2397968" cy="38298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BE73E7F-881F-3EA1-F82F-0D0918CDCC8F}"/>
              </a:ext>
            </a:extLst>
          </p:cNvPr>
          <p:cNvSpPr/>
          <p:nvPr/>
        </p:nvSpPr>
        <p:spPr>
          <a:xfrm>
            <a:off x="4907901" y="1637097"/>
            <a:ext cx="2034075" cy="38298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Click r:id="rId4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D5B0094-9B90-7B98-E1BA-D3F8DB722FF0}"/>
              </a:ext>
            </a:extLst>
          </p:cNvPr>
          <p:cNvSpPr/>
          <p:nvPr/>
        </p:nvSpPr>
        <p:spPr>
          <a:xfrm>
            <a:off x="6848676" y="3219060"/>
            <a:ext cx="681135" cy="15488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Click r:id="rId4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2CA7883-0E55-14D4-67EF-F6E7B5DC7732}"/>
              </a:ext>
            </a:extLst>
          </p:cNvPr>
          <p:cNvSpPr/>
          <p:nvPr/>
        </p:nvSpPr>
        <p:spPr>
          <a:xfrm>
            <a:off x="4217445" y="3219060"/>
            <a:ext cx="681135" cy="15488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Estrella: 5 puntas 13">
            <a:hlinkHover r:id="rId5" action="ppaction://hlinksldjump"/>
            <a:extLst>
              <a:ext uri="{FF2B5EF4-FFF2-40B4-BE49-F238E27FC236}">
                <a16:creationId xmlns:a16="http://schemas.microsoft.com/office/drawing/2014/main" id="{9DE11CE4-1A80-C028-FD9E-3BC887B18E9C}"/>
              </a:ext>
            </a:extLst>
          </p:cNvPr>
          <p:cNvSpPr/>
          <p:nvPr/>
        </p:nvSpPr>
        <p:spPr>
          <a:xfrm>
            <a:off x="5298622" y="4419797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943FA93D-4C9F-31E5-B71E-2CFFF70566F6}"/>
              </a:ext>
            </a:extLst>
          </p:cNvPr>
          <p:cNvSpPr/>
          <p:nvPr/>
        </p:nvSpPr>
        <p:spPr>
          <a:xfrm>
            <a:off x="4907901" y="1"/>
            <a:ext cx="307911" cy="16417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4765E9B4-B131-B672-F068-96D5658CBBB6}"/>
              </a:ext>
            </a:extLst>
          </p:cNvPr>
          <p:cNvSpPr/>
          <p:nvPr/>
        </p:nvSpPr>
        <p:spPr>
          <a:xfrm>
            <a:off x="-1166" y="-4665"/>
            <a:ext cx="307911" cy="58176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A73500B6-4D83-5E1F-D77D-F9041DB34EA6}"/>
              </a:ext>
            </a:extLst>
          </p:cNvPr>
          <p:cNvSpPr/>
          <p:nvPr/>
        </p:nvSpPr>
        <p:spPr>
          <a:xfrm>
            <a:off x="4217445" y="361949"/>
            <a:ext cx="307911" cy="285710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3CEE799-E2CF-1945-EBE5-7C3946B68A24}"/>
              </a:ext>
            </a:extLst>
          </p:cNvPr>
          <p:cNvSpPr/>
          <p:nvPr/>
        </p:nvSpPr>
        <p:spPr>
          <a:xfrm>
            <a:off x="305189" y="-593266"/>
            <a:ext cx="4752003" cy="62651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0377582C-3069-71F5-0DDB-0397D7DF71CE}"/>
              </a:ext>
            </a:extLst>
          </p:cNvPr>
          <p:cNvSpPr/>
          <p:nvPr/>
        </p:nvSpPr>
        <p:spPr>
          <a:xfrm>
            <a:off x="970384" y="489674"/>
            <a:ext cx="4086808" cy="253704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D6DB2FA-F47B-1009-D846-A4D36D168305}"/>
              </a:ext>
            </a:extLst>
          </p:cNvPr>
          <p:cNvSpPr/>
          <p:nvPr/>
        </p:nvSpPr>
        <p:spPr>
          <a:xfrm>
            <a:off x="867745" y="1032044"/>
            <a:ext cx="4077478" cy="294122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9CDB0525-1767-1908-8145-52F38E2ABEEF}"/>
              </a:ext>
            </a:extLst>
          </p:cNvPr>
          <p:cNvSpPr/>
          <p:nvPr/>
        </p:nvSpPr>
        <p:spPr>
          <a:xfrm>
            <a:off x="610573" y="1681526"/>
            <a:ext cx="4142791" cy="294122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Flecha: curvada hacia abajo 22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C59D137-72F2-280F-4F46-0AC76D9574CA}"/>
              </a:ext>
            </a:extLst>
          </p:cNvPr>
          <p:cNvSpPr/>
          <p:nvPr/>
        </p:nvSpPr>
        <p:spPr>
          <a:xfrm>
            <a:off x="770554" y="2590898"/>
            <a:ext cx="2972573" cy="2135914"/>
          </a:xfrm>
          <a:prstGeom prst="curvedDown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24" name="Rectángulo 23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92602DA6-F51D-8D2B-E5E6-600F4A8E834C}"/>
              </a:ext>
            </a:extLst>
          </p:cNvPr>
          <p:cNvSpPr/>
          <p:nvPr/>
        </p:nvSpPr>
        <p:spPr>
          <a:xfrm>
            <a:off x="5535009" y="1045567"/>
            <a:ext cx="2034075" cy="2660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225157C-6609-C158-7C56-710F022B2D9C}"/>
              </a:ext>
            </a:extLst>
          </p:cNvPr>
          <p:cNvSpPr/>
          <p:nvPr/>
        </p:nvSpPr>
        <p:spPr>
          <a:xfrm>
            <a:off x="5036974" y="-144718"/>
            <a:ext cx="7393151" cy="38298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A7FB5422-214A-11B1-98B5-7C44FDBD2A5A}"/>
              </a:ext>
            </a:extLst>
          </p:cNvPr>
          <p:cNvSpPr/>
          <p:nvPr/>
        </p:nvSpPr>
        <p:spPr>
          <a:xfrm>
            <a:off x="5535009" y="621026"/>
            <a:ext cx="2034075" cy="16096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27" name="Rectángulo 2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27DFB7E-0BD5-3AE6-B9CC-839CF92F7CC2}"/>
              </a:ext>
            </a:extLst>
          </p:cNvPr>
          <p:cNvSpPr/>
          <p:nvPr/>
        </p:nvSpPr>
        <p:spPr>
          <a:xfrm>
            <a:off x="7523365" y="713424"/>
            <a:ext cx="45719" cy="38298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67B3958-788D-DBB2-2993-33481C64ECB2}"/>
              </a:ext>
            </a:extLst>
          </p:cNvPr>
          <p:cNvSpPr/>
          <p:nvPr/>
        </p:nvSpPr>
        <p:spPr>
          <a:xfrm>
            <a:off x="7875056" y="448700"/>
            <a:ext cx="1875530" cy="7188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29" name="Rectángulo 28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788E4135-447E-33D9-8130-2AB9839475A2}"/>
              </a:ext>
            </a:extLst>
          </p:cNvPr>
          <p:cNvSpPr/>
          <p:nvPr/>
        </p:nvSpPr>
        <p:spPr>
          <a:xfrm>
            <a:off x="7818137" y="803782"/>
            <a:ext cx="1767806" cy="12139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0" name="Rectángulo 29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BC750272-32B1-18EE-553A-050A70517534}"/>
              </a:ext>
            </a:extLst>
          </p:cNvPr>
          <p:cNvSpPr/>
          <p:nvPr/>
        </p:nvSpPr>
        <p:spPr>
          <a:xfrm>
            <a:off x="12020828" y="230140"/>
            <a:ext cx="307911" cy="65516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1" name="Rectángulo 30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E45C3045-9B14-1352-7B38-2AC8D3B90C5E}"/>
              </a:ext>
            </a:extLst>
          </p:cNvPr>
          <p:cNvSpPr/>
          <p:nvPr/>
        </p:nvSpPr>
        <p:spPr>
          <a:xfrm>
            <a:off x="9642306" y="448701"/>
            <a:ext cx="2034075" cy="8048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2" name="Rectángulo 3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4577AEB4-4F05-C174-989C-6439BCF7DBB6}"/>
              </a:ext>
            </a:extLst>
          </p:cNvPr>
          <p:cNvSpPr/>
          <p:nvPr/>
        </p:nvSpPr>
        <p:spPr>
          <a:xfrm>
            <a:off x="9892733" y="480951"/>
            <a:ext cx="137777" cy="29480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3" name="Rectángulo 32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9502040-1023-2259-AE91-93B3DA908C58}"/>
              </a:ext>
            </a:extLst>
          </p:cNvPr>
          <p:cNvSpPr/>
          <p:nvPr/>
        </p:nvSpPr>
        <p:spPr>
          <a:xfrm>
            <a:off x="11588778" y="448702"/>
            <a:ext cx="137777" cy="29480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4" name="Rectángulo 33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E79C8696-FFBE-759B-769B-8E79800897F1}"/>
              </a:ext>
            </a:extLst>
          </p:cNvPr>
          <p:cNvSpPr/>
          <p:nvPr/>
        </p:nvSpPr>
        <p:spPr>
          <a:xfrm flipH="1">
            <a:off x="10030508" y="3396751"/>
            <a:ext cx="1402483" cy="16096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5" name="Rectángulo 34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F29FCDD-E93A-F64E-B408-B641D3D06350}"/>
              </a:ext>
            </a:extLst>
          </p:cNvPr>
          <p:cNvSpPr/>
          <p:nvPr/>
        </p:nvSpPr>
        <p:spPr>
          <a:xfrm flipH="1">
            <a:off x="10908579" y="3829054"/>
            <a:ext cx="1402483" cy="16096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6" name="Rectángulo 3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5D198BA4-B8FB-E5F2-81E9-E599E08FCD02}"/>
              </a:ext>
            </a:extLst>
          </p:cNvPr>
          <p:cNvSpPr/>
          <p:nvPr/>
        </p:nvSpPr>
        <p:spPr>
          <a:xfrm>
            <a:off x="10923262" y="1041968"/>
            <a:ext cx="137777" cy="29480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7" name="Rectángulo 3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84BF620-7C12-11BE-AEA0-8342B10D9E72}"/>
              </a:ext>
            </a:extLst>
          </p:cNvPr>
          <p:cNvSpPr/>
          <p:nvPr/>
        </p:nvSpPr>
        <p:spPr>
          <a:xfrm>
            <a:off x="11309412" y="448700"/>
            <a:ext cx="45719" cy="233358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8" name="Rectángulo 37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0C62DA9-1089-939F-D0E2-956DAE73E211}"/>
              </a:ext>
            </a:extLst>
          </p:cNvPr>
          <p:cNvSpPr/>
          <p:nvPr/>
        </p:nvSpPr>
        <p:spPr>
          <a:xfrm>
            <a:off x="10271178" y="702534"/>
            <a:ext cx="386363" cy="3588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9" name="Rectángulo 38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2ABB89B-0C3B-DB75-ECB5-53FE3B7DC538}"/>
              </a:ext>
            </a:extLst>
          </p:cNvPr>
          <p:cNvSpPr/>
          <p:nvPr/>
        </p:nvSpPr>
        <p:spPr>
          <a:xfrm>
            <a:off x="9964387" y="881965"/>
            <a:ext cx="386363" cy="1600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0" name="Rectángulo 39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F030C1F0-B3D2-2D16-942B-6FFEC41BB794}"/>
              </a:ext>
            </a:extLst>
          </p:cNvPr>
          <p:cNvSpPr/>
          <p:nvPr/>
        </p:nvSpPr>
        <p:spPr>
          <a:xfrm>
            <a:off x="10519598" y="1183006"/>
            <a:ext cx="540342" cy="25145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1" name="Rectángulo 40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84C558BF-0135-D955-55C3-A6A419096E4E}"/>
              </a:ext>
            </a:extLst>
          </p:cNvPr>
          <p:cNvSpPr/>
          <p:nvPr/>
        </p:nvSpPr>
        <p:spPr>
          <a:xfrm>
            <a:off x="10158453" y="1414177"/>
            <a:ext cx="137777" cy="88134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2" name="Rectángulo 4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FCA37A8-48FC-044F-0444-5F0339F66FDD}"/>
              </a:ext>
            </a:extLst>
          </p:cNvPr>
          <p:cNvSpPr/>
          <p:nvPr/>
        </p:nvSpPr>
        <p:spPr>
          <a:xfrm>
            <a:off x="9966475" y="2133946"/>
            <a:ext cx="761626" cy="23299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3" name="Rectángulo 42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F6A0AFE-35C7-6F3F-0214-B3137154FCE9}"/>
              </a:ext>
            </a:extLst>
          </p:cNvPr>
          <p:cNvSpPr/>
          <p:nvPr/>
        </p:nvSpPr>
        <p:spPr>
          <a:xfrm>
            <a:off x="10491376" y="1619622"/>
            <a:ext cx="281976" cy="29172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4" name="Rectángulo 43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9F715F9-4B65-B1A5-6CA7-0274AB29F904}"/>
              </a:ext>
            </a:extLst>
          </p:cNvPr>
          <p:cNvSpPr/>
          <p:nvPr/>
        </p:nvSpPr>
        <p:spPr>
          <a:xfrm>
            <a:off x="10278883" y="2667734"/>
            <a:ext cx="734268" cy="18717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5" name="Rectángulo 44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5C0547F-8E71-A84E-C1BA-473BA977F9E6}"/>
              </a:ext>
            </a:extLst>
          </p:cNvPr>
          <p:cNvSpPr/>
          <p:nvPr/>
        </p:nvSpPr>
        <p:spPr>
          <a:xfrm>
            <a:off x="9914675" y="3036897"/>
            <a:ext cx="703672" cy="15513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6" name="Rectángulo 4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757786C-799E-AF7F-D964-AC65BBB91EAD}"/>
              </a:ext>
            </a:extLst>
          </p:cNvPr>
          <p:cNvSpPr/>
          <p:nvPr/>
        </p:nvSpPr>
        <p:spPr>
          <a:xfrm>
            <a:off x="7207697" y="1247266"/>
            <a:ext cx="400895" cy="197179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7" name="Rectángulo 4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93EBF066-75F9-98C3-1AFA-E829FE312FB5}"/>
              </a:ext>
            </a:extLst>
          </p:cNvPr>
          <p:cNvSpPr/>
          <p:nvPr/>
        </p:nvSpPr>
        <p:spPr>
          <a:xfrm>
            <a:off x="7940835" y="803783"/>
            <a:ext cx="113390" cy="485406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8" name="Rectángulo 47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BE11F05-25CC-B5BC-BB82-CE35D6A293F4}"/>
              </a:ext>
            </a:extLst>
          </p:cNvPr>
          <p:cNvSpPr/>
          <p:nvPr/>
        </p:nvSpPr>
        <p:spPr>
          <a:xfrm>
            <a:off x="7234964" y="4604481"/>
            <a:ext cx="4491591" cy="23532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9" name="Rectángulo 48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B9389A8-775C-DEC4-1774-A92EACCCD9B8}"/>
              </a:ext>
            </a:extLst>
          </p:cNvPr>
          <p:cNvSpPr/>
          <p:nvPr/>
        </p:nvSpPr>
        <p:spPr>
          <a:xfrm>
            <a:off x="8356428" y="1183006"/>
            <a:ext cx="1575814" cy="16096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0" name="Rectángulo 49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568EBD03-1D07-4BBF-E477-4E0DE931F9A9}"/>
              </a:ext>
            </a:extLst>
          </p:cNvPr>
          <p:cNvSpPr/>
          <p:nvPr/>
        </p:nvSpPr>
        <p:spPr>
          <a:xfrm>
            <a:off x="8332032" y="1532949"/>
            <a:ext cx="1070277" cy="297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1" name="Rectángulo 50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43928B37-7E57-EB46-DAFC-6A79AA2ED9C2}"/>
              </a:ext>
            </a:extLst>
          </p:cNvPr>
          <p:cNvSpPr/>
          <p:nvPr/>
        </p:nvSpPr>
        <p:spPr>
          <a:xfrm>
            <a:off x="8946977" y="2146947"/>
            <a:ext cx="911606" cy="30454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2" name="Rectángulo 5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56AFF377-E14A-1EB8-E263-89AED634E414}"/>
              </a:ext>
            </a:extLst>
          </p:cNvPr>
          <p:cNvSpPr/>
          <p:nvPr/>
        </p:nvSpPr>
        <p:spPr>
          <a:xfrm>
            <a:off x="8310960" y="1779478"/>
            <a:ext cx="341908" cy="10696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3" name="Rectángulo 52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99E3DA95-EC09-2FA6-AD71-958C77F27814}"/>
              </a:ext>
            </a:extLst>
          </p:cNvPr>
          <p:cNvSpPr/>
          <p:nvPr/>
        </p:nvSpPr>
        <p:spPr>
          <a:xfrm>
            <a:off x="8314059" y="2798676"/>
            <a:ext cx="325488" cy="9910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4" name="Rectángulo 53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EA37F883-4FEC-0F27-2847-A7DBC1F6FEAB}"/>
              </a:ext>
            </a:extLst>
          </p:cNvPr>
          <p:cNvSpPr/>
          <p:nvPr/>
        </p:nvSpPr>
        <p:spPr>
          <a:xfrm>
            <a:off x="8047100" y="4072893"/>
            <a:ext cx="1119373" cy="31642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5" name="Rectángulo 54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31E49364-4C99-52EA-1DFA-B4C8E9168E82}"/>
              </a:ext>
            </a:extLst>
          </p:cNvPr>
          <p:cNvSpPr/>
          <p:nvPr/>
        </p:nvSpPr>
        <p:spPr>
          <a:xfrm>
            <a:off x="9389537" y="3302061"/>
            <a:ext cx="341908" cy="10696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6" name="Rectángulo 5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C2CA33DF-ACE7-E7BB-6F32-3DEB6399FB14}"/>
              </a:ext>
            </a:extLst>
          </p:cNvPr>
          <p:cNvSpPr/>
          <p:nvPr/>
        </p:nvSpPr>
        <p:spPr>
          <a:xfrm>
            <a:off x="8875177" y="2719999"/>
            <a:ext cx="341908" cy="10696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7" name="Rectángulo 5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379153E-4DA2-6997-9DA8-9F7BD3301D33}"/>
              </a:ext>
            </a:extLst>
          </p:cNvPr>
          <p:cNvSpPr/>
          <p:nvPr/>
        </p:nvSpPr>
        <p:spPr>
          <a:xfrm>
            <a:off x="10073302" y="3917568"/>
            <a:ext cx="341908" cy="71066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8" name="Rectángulo 57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0E7BE2BA-CFC5-57AC-C0CC-B4340BD1EBA8}"/>
              </a:ext>
            </a:extLst>
          </p:cNvPr>
          <p:cNvSpPr/>
          <p:nvPr/>
        </p:nvSpPr>
        <p:spPr>
          <a:xfrm>
            <a:off x="10681015" y="3396751"/>
            <a:ext cx="341908" cy="71066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9" name="Rectángulo 58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7CDEED18-45A3-10D4-7C44-44F6E15A805F}"/>
              </a:ext>
            </a:extLst>
          </p:cNvPr>
          <p:cNvSpPr/>
          <p:nvPr/>
        </p:nvSpPr>
        <p:spPr>
          <a:xfrm>
            <a:off x="7577339" y="6508844"/>
            <a:ext cx="4491591" cy="23532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0" name="Rectángulo 59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3C359FF8-5FE2-D61C-99C9-4F2C867F44C8}"/>
              </a:ext>
            </a:extLst>
          </p:cNvPr>
          <p:cNvSpPr/>
          <p:nvPr/>
        </p:nvSpPr>
        <p:spPr>
          <a:xfrm>
            <a:off x="11341029" y="5119742"/>
            <a:ext cx="341908" cy="10696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1" name="Rectángulo 60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77899FEB-F10C-2D4B-280B-74C8C9AEF297}"/>
              </a:ext>
            </a:extLst>
          </p:cNvPr>
          <p:cNvSpPr/>
          <p:nvPr/>
        </p:nvSpPr>
        <p:spPr>
          <a:xfrm>
            <a:off x="9642306" y="5947828"/>
            <a:ext cx="1680932" cy="25159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2" name="Rectángulo 6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2BE2E4DC-FBE3-8F4A-8291-FE9DAC97AC68}"/>
              </a:ext>
            </a:extLst>
          </p:cNvPr>
          <p:cNvSpPr/>
          <p:nvPr/>
        </p:nvSpPr>
        <p:spPr>
          <a:xfrm>
            <a:off x="9691902" y="5432155"/>
            <a:ext cx="1680932" cy="25159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3" name="Rectángulo 62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F16FC599-201F-874C-867C-CF32EEADF55C}"/>
              </a:ext>
            </a:extLst>
          </p:cNvPr>
          <p:cNvSpPr/>
          <p:nvPr/>
        </p:nvSpPr>
        <p:spPr>
          <a:xfrm>
            <a:off x="9052130" y="5072528"/>
            <a:ext cx="329669" cy="146866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4" name="Rectángulo 63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8FB781F0-9EA6-49D4-13A6-002C9EB8D258}"/>
              </a:ext>
            </a:extLst>
          </p:cNvPr>
          <p:cNvSpPr/>
          <p:nvPr/>
        </p:nvSpPr>
        <p:spPr>
          <a:xfrm>
            <a:off x="10073302" y="4699639"/>
            <a:ext cx="341908" cy="71066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22" name="Enemy Approaching ~ Stronger Monsters [TubeRipper.com]">
            <a:hlinkClick r:id="" action="ppaction://media"/>
            <a:extLst>
              <a:ext uri="{FF2B5EF4-FFF2-40B4-BE49-F238E27FC236}">
                <a16:creationId xmlns:a16="http://schemas.microsoft.com/office/drawing/2014/main" id="{0DDD1D80-49F1-F747-6CC2-31E4B71FAF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571674" y="71286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191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24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81481E-6 L -0.09349 0.00047 " pathEditMode="relative" rAng="0" ptsTypes="AA">
                                      <p:cBhvr>
                                        <p:cTn id="14" dur="17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74" y="2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33333E-6 L -0.0444 0.00602 " pathEditMode="relative" rAng="0" ptsTypes="AA">
                                      <p:cBhvr>
                                        <p:cTn id="16" dur="2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27" y="30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7.40741E-7 L -0.07305 0.00208 " pathEditMode="relative" rAng="0" ptsTypes="AA">
                                      <p:cBhvr>
                                        <p:cTn id="18" dur="2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59" y="9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Rot by="21600000">
                                      <p:cBhvr>
                                        <p:cTn id="2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19" grpId="0" animBg="1"/>
      <p:bldP spid="20" grpId="0" animBg="1"/>
      <p:bldP spid="21" grpId="0" animBg="1"/>
      <p:bldP spid="2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8E4B92-0207-0C2C-02DB-C30D7D8A68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A1F3CFF-ECFF-CE98-E8D9-CC1AC8498E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8A5632-7BA2-92D7-6EBD-8716631AD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10BF86-E02C-6CE7-FD30-521ACF779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49A633EA-2236-EB41-7F6C-57FB551A7002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744E3F27-5E76-9AD7-5D6D-9220C726AEC7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003775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B37EE3-0F50-A69E-E2D2-E5CAB1098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3CF8C5C-753A-1158-3FF2-2F320D9F36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758C6E2-3101-8C94-07DF-404E78BC6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B3DD586-14E2-79E2-2DA0-CDC1F242174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795DCB4-918E-8242-B573-23966980CD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64C1B68B-4089-D498-2DC3-32E738A7753E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E46A04AC-3303-FA55-8E53-DED490597EAA}"/>
              </a:ext>
            </a:extLst>
          </p:cNvPr>
          <p:cNvSpPr/>
          <p:nvPr/>
        </p:nvSpPr>
        <p:spPr>
          <a:xfrm>
            <a:off x="4907901" y="-2831837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7192CCC-4ED4-0CEA-19E6-67E7FCD735E5}"/>
              </a:ext>
            </a:extLst>
          </p:cNvPr>
          <p:cNvSpPr txBox="1"/>
          <p:nvPr/>
        </p:nvSpPr>
        <p:spPr>
          <a:xfrm>
            <a:off x="5057192" y="-825756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6" name="Elipse 5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1052BF8-968F-5313-93DC-10F3F1D3BEF6}"/>
              </a:ext>
            </a:extLst>
          </p:cNvPr>
          <p:cNvSpPr/>
          <p:nvPr/>
        </p:nvSpPr>
        <p:spPr>
          <a:xfrm>
            <a:off x="5393093" y="-2374638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5ADB1352-B05C-638E-CC91-CA887B405581}"/>
              </a:ext>
            </a:extLst>
          </p:cNvPr>
          <p:cNvSpPr/>
          <p:nvPr/>
        </p:nvSpPr>
        <p:spPr>
          <a:xfrm>
            <a:off x="4907901" y="-658234"/>
            <a:ext cx="2034075" cy="38298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D7C7A08-EF5C-5774-25AA-A1F41B6518CF}"/>
              </a:ext>
            </a:extLst>
          </p:cNvPr>
          <p:cNvSpPr/>
          <p:nvPr/>
        </p:nvSpPr>
        <p:spPr>
          <a:xfrm>
            <a:off x="6848676" y="7753735"/>
            <a:ext cx="681135" cy="15488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9FB50FE-11B2-D5E7-9DD2-E6F8B79550B7}"/>
              </a:ext>
            </a:extLst>
          </p:cNvPr>
          <p:cNvSpPr/>
          <p:nvPr/>
        </p:nvSpPr>
        <p:spPr>
          <a:xfrm>
            <a:off x="4217445" y="7567123"/>
            <a:ext cx="681135" cy="15488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Estrella: 5 puntas 13">
            <a:extLst>
              <a:ext uri="{FF2B5EF4-FFF2-40B4-BE49-F238E27FC236}">
                <a16:creationId xmlns:a16="http://schemas.microsoft.com/office/drawing/2014/main" id="{958411CC-A26B-7BEA-271B-9FF9B9373211}"/>
              </a:ext>
            </a:extLst>
          </p:cNvPr>
          <p:cNvSpPr/>
          <p:nvPr/>
        </p:nvSpPr>
        <p:spPr>
          <a:xfrm>
            <a:off x="4898581" y="2313993"/>
            <a:ext cx="1969326" cy="190150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CuadroTexto 10">
            <a:hlinkClick r:id="rId3" action="ppaction://hlinksldjump"/>
            <a:extLst>
              <a:ext uri="{FF2B5EF4-FFF2-40B4-BE49-F238E27FC236}">
                <a16:creationId xmlns:a16="http://schemas.microsoft.com/office/drawing/2014/main" id="{D177EF1E-E928-2946-FD46-8E113F520CBF}"/>
              </a:ext>
            </a:extLst>
          </p:cNvPr>
          <p:cNvSpPr txBox="1"/>
          <p:nvPr/>
        </p:nvSpPr>
        <p:spPr>
          <a:xfrm>
            <a:off x="4486275" y="4429125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3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108047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D4791-82C6-724F-578C-E126F252E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4F85368-E581-40EE-86A5-01BBB1292DB9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E9FFA58-B85E-EF81-397A-A0DF01752E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4939DF97-4672-56C9-40A9-A7A41180E618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4E132BC-7364-A2B5-FB7D-FEC70630D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B6BAB7E2-01CA-F44A-239C-47939492EFEC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02D10455-BB7A-A2D5-3EFF-AD5E331635A3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A3324946-013D-A08B-8461-54F2D9E20F89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D4D04DB3-C320-683A-7CCC-C7C474A4241F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47BD12E2-E5CF-36EB-8174-5F64B3054308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8" name="Signo de multiplicación 17">
            <a:extLst>
              <a:ext uri="{FF2B5EF4-FFF2-40B4-BE49-F238E27FC236}">
                <a16:creationId xmlns:a16="http://schemas.microsoft.com/office/drawing/2014/main" id="{AC6D1034-C32D-E603-0C8E-66068DD353F7}"/>
              </a:ext>
            </a:extLst>
          </p:cNvPr>
          <p:cNvSpPr/>
          <p:nvPr/>
        </p:nvSpPr>
        <p:spPr>
          <a:xfrm>
            <a:off x="5536159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F664C50D-6055-2432-9385-A7DB82E04FAD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20" name="Signo de multiplicación 19">
            <a:extLst>
              <a:ext uri="{FF2B5EF4-FFF2-40B4-BE49-F238E27FC236}">
                <a16:creationId xmlns:a16="http://schemas.microsoft.com/office/drawing/2014/main" id="{5632BAE1-7408-1511-B9B2-8CE5EB4648C3}"/>
              </a:ext>
            </a:extLst>
          </p:cNvPr>
          <p:cNvSpPr/>
          <p:nvPr/>
        </p:nvSpPr>
        <p:spPr>
          <a:xfrm>
            <a:off x="6739809" y="22704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979750F4-810E-CA4C-5CD9-8C7CF8DD4F7A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4" name="Signo de multiplicación 13">
            <a:extLst>
              <a:ext uri="{FF2B5EF4-FFF2-40B4-BE49-F238E27FC236}">
                <a16:creationId xmlns:a16="http://schemas.microsoft.com/office/drawing/2014/main" id="{3436BC22-9A96-DF42-20D1-4B93ABAC7273}"/>
              </a:ext>
            </a:extLst>
          </p:cNvPr>
          <p:cNvSpPr/>
          <p:nvPr/>
        </p:nvSpPr>
        <p:spPr>
          <a:xfrm>
            <a:off x="7955907" y="227355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70AA9C91-4F8A-A7EC-6630-7806E9FD188D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6" name="Signo de multiplicación 15">
            <a:extLst>
              <a:ext uri="{FF2B5EF4-FFF2-40B4-BE49-F238E27FC236}">
                <a16:creationId xmlns:a16="http://schemas.microsoft.com/office/drawing/2014/main" id="{5B313705-31D0-9A30-C13C-AC8C3835CFC0}"/>
              </a:ext>
            </a:extLst>
          </p:cNvPr>
          <p:cNvSpPr/>
          <p:nvPr/>
        </p:nvSpPr>
        <p:spPr>
          <a:xfrm>
            <a:off x="917200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BF469FBC-6A4F-8307-E13A-D16FD239B588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246434BC-058F-6FBA-4D24-053DD99AB6C5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16DAC9BF-CAED-33BA-089B-FA8E4BCDA6DA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E06FEEF9-A11D-DB13-5296-261A44603AC3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7434C9CE-1889-51CA-4FA6-87E6E7922978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20EB256C-9D8D-5F31-91AF-021E049B760B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2587A7A9-EE12-CB9A-945E-5082DF60210A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CDE3ADA-B7E7-C8C2-B095-3D952D0122B1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268D4166-366D-0232-D21B-8A0A13E3AA74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3824794-AA9B-2EA0-E256-10BEA10A30F1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AA2F5A9E-484A-2419-13B0-510D5B428BAD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60580656-95ED-9739-9A0A-DA7B146503A7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BA880C2C-A90F-039E-931E-83153C3C96BB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3EC267E5-3A5D-F4CC-A176-DDEFA5EF2C83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D6294CCF-3B71-00B1-E3E0-86D8C6BE6211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479BFB36-B86F-1A54-0E2E-43B11D26DF08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9F9A2DAB-58A9-E868-4B7C-78A38427EEF3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8AC672A1-DB67-60C5-8F44-90C631F0EDD0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2A9E5B97-B533-B195-4FBD-ED0093B56B69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5B35F7E5-30C0-1D5D-B025-5C3D54E9414C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9F87A973-8868-DB66-EA83-8B73BF2D556E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F2526F32-0D57-2500-845F-C6D8C00E5D75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9CDF8854-85AD-02C6-006D-B0A991FDB75A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9E4B9F2A-071D-8DB0-27DB-6B722D116508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1F141730-73B8-4E34-C3CB-F52D8CC502E1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D6B20904-8905-0CD8-2A4B-E42B7446558A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6C500838-597D-B578-3CD4-A9CCFF7A6F6C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47FF984B-3AC2-5656-DDC4-DFBE64934D1E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91EEE266-6DA5-AF33-E10C-A39D184453E6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874E9984-486D-E868-7A42-4336F6627261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4F9023FB-C81A-CD90-AC20-BCF64ECAA013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91E004C9-D025-9982-DD2F-AE5D3B44577F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454C92B9-3DED-D11D-79A1-440E58F6D60A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0AAAC32D-BFFB-D420-CAB0-3F36518C2EAC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C3C4DA11-9006-2E7C-80B7-0C66AB68E201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E374E430-727D-98CC-C705-48CC365DDB01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86F1F119-2141-A980-4D75-09EF9561F524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05D40BAF-93D1-3DD4-221D-15B390F60E94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E58BAA42-EA5D-C38B-7E0C-346588034B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0D9CC2A-425C-7A1D-C5D7-7B71C96C5088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D59966E1-DC08-18DE-9061-348BD3EE7A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240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1CCBB-8C93-51FB-5D9F-3E13BCBFA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B1D0013-E3AB-E083-C105-8870B7ADA80D}"/>
              </a:ext>
            </a:extLst>
          </p:cNvPr>
          <p:cNvSpPr/>
          <p:nvPr/>
        </p:nvSpPr>
        <p:spPr>
          <a:xfrm>
            <a:off x="2469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2A116D6-2157-478E-CDC5-531A40B8D1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4CDF88E-3A10-7850-B8E8-44FCD591EE78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BB2DB0A-9534-C5B9-BCE5-44D6C9D67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1662078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2BA50B6E-D304-D48F-8C50-C9E07EED7D84}"/>
              </a:ext>
            </a:extLst>
          </p:cNvPr>
          <p:cNvSpPr/>
          <p:nvPr/>
        </p:nvSpPr>
        <p:spPr>
          <a:xfrm>
            <a:off x="5262465" y="475850"/>
            <a:ext cx="1667070" cy="1670188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E8AA989-49D8-932E-3EB9-F788A9168316}"/>
              </a:ext>
            </a:extLst>
          </p:cNvPr>
          <p:cNvSpPr txBox="1"/>
          <p:nvPr/>
        </p:nvSpPr>
        <p:spPr>
          <a:xfrm>
            <a:off x="12748734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7" name="Rectángulo 6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8B5110F4-69E3-4837-81F2-50BC174139A3}"/>
              </a:ext>
            </a:extLst>
          </p:cNvPr>
          <p:cNvSpPr/>
          <p:nvPr/>
        </p:nvSpPr>
        <p:spPr>
          <a:xfrm>
            <a:off x="-1396870" y="3107094"/>
            <a:ext cx="513183" cy="49452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Círculo: vacío 10">
            <a:extLst>
              <a:ext uri="{FF2B5EF4-FFF2-40B4-BE49-F238E27FC236}">
                <a16:creationId xmlns:a16="http://schemas.microsoft.com/office/drawing/2014/main" id="{EA901BD1-330C-0B58-D77E-A9A7F506F9D4}"/>
              </a:ext>
            </a:extLst>
          </p:cNvPr>
          <p:cNvSpPr/>
          <p:nvPr/>
        </p:nvSpPr>
        <p:spPr>
          <a:xfrm>
            <a:off x="-683662" y="-1257700"/>
            <a:ext cx="1203649" cy="1222321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7498E15-0F96-BD41-DF57-76E288F7C9AF}"/>
              </a:ext>
            </a:extLst>
          </p:cNvPr>
          <p:cNvSpPr txBox="1"/>
          <p:nvPr/>
        </p:nvSpPr>
        <p:spPr>
          <a:xfrm>
            <a:off x="4535655" y="4894106"/>
            <a:ext cx="3360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Al hacer </a:t>
            </a:r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en este botón atacas al jefe (si hay jefe) que estas atacando</a:t>
            </a:r>
          </a:p>
        </p:txBody>
      </p:sp>
      <p:sp>
        <p:nvSpPr>
          <p:cNvPr id="14" name="Rectángulo 13">
            <a:hlinkClick r:id="" action="ppaction://hlinkshowjump?jump=firstslide"/>
            <a:hlinkHover r:id="" action="ppaction://hlinkshowjump?jump=nextslide">
              <a:snd r:embed="rId3" name="bomb.wav"/>
            </a:hlinkHover>
            <a:extLst>
              <a:ext uri="{FF2B5EF4-FFF2-40B4-BE49-F238E27FC236}">
                <a16:creationId xmlns:a16="http://schemas.microsoft.com/office/drawing/2014/main" id="{10D4FB6E-387A-CA0F-ACC9-F73E06BAA83E}"/>
              </a:ext>
            </a:extLst>
          </p:cNvPr>
          <p:cNvSpPr/>
          <p:nvPr/>
        </p:nvSpPr>
        <p:spPr>
          <a:xfrm>
            <a:off x="2719874" y="7023622"/>
            <a:ext cx="513183" cy="494522"/>
          </a:xfrm>
          <a:prstGeom prst="rect">
            <a:avLst/>
          </a:prstGeom>
          <a:solidFill>
            <a:srgbClr val="C0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6" name="Estrella: 5 puntas 15">
            <a:extLst>
              <a:ext uri="{FF2B5EF4-FFF2-40B4-BE49-F238E27FC236}">
                <a16:creationId xmlns:a16="http://schemas.microsoft.com/office/drawing/2014/main" id="{41AA2D7F-5FFA-A3BD-D43A-5E9B64058283}"/>
              </a:ext>
            </a:extLst>
          </p:cNvPr>
          <p:cNvSpPr/>
          <p:nvPr/>
        </p:nvSpPr>
        <p:spPr>
          <a:xfrm>
            <a:off x="9807155" y="-3010300"/>
            <a:ext cx="1816942" cy="177048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Flecha: curvada hacia la izquierda 17">
            <a:hlinkClick r:id="rId4" action="ppaction://hlinksldjump"/>
            <a:extLst>
              <a:ext uri="{FF2B5EF4-FFF2-40B4-BE49-F238E27FC236}">
                <a16:creationId xmlns:a16="http://schemas.microsoft.com/office/drawing/2014/main" id="{D7C94243-D666-26D1-6EEF-3F8FC0EAA5BE}"/>
              </a:ext>
            </a:extLst>
          </p:cNvPr>
          <p:cNvSpPr/>
          <p:nvPr/>
        </p:nvSpPr>
        <p:spPr>
          <a:xfrm>
            <a:off x="10860833" y="5355771"/>
            <a:ext cx="970383" cy="1184988"/>
          </a:xfrm>
          <a:prstGeom prst="curved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269885-B29F-8A8D-8234-FB6BE6561B14}"/>
              </a:ext>
            </a:extLst>
          </p:cNvPr>
          <p:cNvSpPr txBox="1"/>
          <p:nvPr/>
        </p:nvSpPr>
        <p:spPr>
          <a:xfrm>
            <a:off x="3819525" y="2405739"/>
            <a:ext cx="464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Notas: si vuelves al tutorial (</a:t>
            </a:r>
            <a:r>
              <a:rPr lang="es-MX" dirty="0" err="1">
                <a:solidFill>
                  <a:schemeClr val="bg1"/>
                </a:solidFill>
              </a:rPr>
              <a:t>aqui</a:t>
            </a:r>
            <a:r>
              <a:rPr lang="es-MX" dirty="0">
                <a:solidFill>
                  <a:schemeClr val="bg1"/>
                </a:solidFill>
              </a:rPr>
              <a:t>) te regresa al nivel 1 o si le picas a otro nivel te devuelve a ese y se bloquean los otros niveles</a:t>
            </a:r>
          </a:p>
        </p:txBody>
      </p:sp>
      <p:sp>
        <p:nvSpPr>
          <p:cNvPr id="13" name="Rectángulo 12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BD698C95-0D2D-F09B-8610-AEEBA03FE1D6}"/>
              </a:ext>
            </a:extLst>
          </p:cNvPr>
          <p:cNvSpPr/>
          <p:nvPr/>
        </p:nvSpPr>
        <p:spPr>
          <a:xfrm>
            <a:off x="5630442" y="7545744"/>
            <a:ext cx="513183" cy="49452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1" name="Gráfico 20" descr="Signo de intercalación hacia la derecha con relleno sólido">
            <a:extLst>
              <a:ext uri="{FF2B5EF4-FFF2-40B4-BE49-F238E27FC236}">
                <a16:creationId xmlns:a16="http://schemas.microsoft.com/office/drawing/2014/main" id="{5866D9D9-EC81-3103-4BB5-64187E2CFD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97600" y="3635833"/>
            <a:ext cx="914400" cy="914400"/>
          </a:xfrm>
          <a:prstGeom prst="rect">
            <a:avLst/>
          </a:prstGeom>
        </p:spPr>
      </p:pic>
      <p:pic>
        <p:nvPicPr>
          <p:cNvPr id="22" name="Gráfico 21" descr="Espada contorno">
            <a:extLst>
              <a:ext uri="{FF2B5EF4-FFF2-40B4-BE49-F238E27FC236}">
                <a16:creationId xmlns:a16="http://schemas.microsoft.com/office/drawing/2014/main" id="{A707B0D5-22F1-2348-B4ED-1C893C268B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53075" y="3749162"/>
            <a:ext cx="914400" cy="9144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4106526E-8AFD-D35A-6E8F-93929BC5328C}"/>
              </a:ext>
            </a:extLst>
          </p:cNvPr>
          <p:cNvSpPr txBox="1"/>
          <p:nvPr/>
        </p:nvSpPr>
        <p:spPr>
          <a:xfrm>
            <a:off x="782805" y="3494691"/>
            <a:ext cx="33601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En los </a:t>
            </a:r>
            <a:r>
              <a:rPr lang="es-MX" dirty="0" err="1">
                <a:solidFill>
                  <a:schemeClr val="bg1"/>
                </a:solidFill>
              </a:rPr>
              <a:t>bosses</a:t>
            </a:r>
            <a:r>
              <a:rPr lang="es-MX" dirty="0">
                <a:solidFill>
                  <a:schemeClr val="bg1"/>
                </a:solidFill>
              </a:rPr>
              <a:t> la mayoría de sus ataques son blancos o de otro color y casi siempre los ataques “inofensivos” serán color verde o rosa</a:t>
            </a:r>
          </a:p>
        </p:txBody>
      </p:sp>
    </p:spTree>
    <p:extLst>
      <p:ext uri="{BB962C8B-B14F-4D97-AF65-F5344CB8AC3E}">
        <p14:creationId xmlns:p14="http://schemas.microsoft.com/office/powerpoint/2010/main" val="944596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38 0.56388 C -0.05338 0.59699 -0.04336 0.62384 -0.03073 0.62384 C -0.01588 0.62384 -0.01029 0.59398 -0.0082 0.57592 L -0.00586 0.55185 C -0.00351 0.53379 0.00208 0.50393 0.01888 0.50393 C 0.02956 0.50393 0.04206 0.53078 0.04206 0.56388 C 0.04206 0.59699 0.02956 0.62384 0.01888 0.62384 C 0.00208 0.62384 -0.00351 0.59398 -0.00586 0.57592 L -0.0082 0.55185 C -0.01029 0.53379 -0.01588 0.50393 -0.03073 0.50393 C -0.04336 0.50393 -0.05338 0.53078 -0.05338 0.56388 Z " pathEditMode="relative" rAng="0" ptsTypes="AAAAAAAAAAA">
                                      <p:cBhvr>
                                        <p:cTn id="12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7089A-534C-265E-A0A8-2C08C1C74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B5C41E1-3E12-FF61-4F8C-42DE60ADC0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A2F0C52-1239-BF2E-953A-A883E8DA0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339244F-ED8B-C20D-7E8D-E4CF1BECC367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E048845-5BB5-A710-9441-045DDE2D5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3DA1763C-0B81-1D9B-DF26-2F8E974C5328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Círculo: vacío 6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0152117-3184-C174-D7EA-EF2173963893}"/>
              </a:ext>
            </a:extLst>
          </p:cNvPr>
          <p:cNvSpPr/>
          <p:nvPr/>
        </p:nvSpPr>
        <p:spPr>
          <a:xfrm>
            <a:off x="9735034" y="468483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10A74EB-1BD4-C52A-D594-DD8A012BEED7}"/>
              </a:ext>
            </a:extLst>
          </p:cNvPr>
          <p:cNvSpPr txBox="1"/>
          <p:nvPr/>
        </p:nvSpPr>
        <p:spPr>
          <a:xfrm>
            <a:off x="9884325" y="2474564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2" name="Elipse 11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5C1C9E20-7D6B-ECB2-687C-7F448596A150}"/>
              </a:ext>
            </a:extLst>
          </p:cNvPr>
          <p:cNvSpPr/>
          <p:nvPr/>
        </p:nvSpPr>
        <p:spPr>
          <a:xfrm>
            <a:off x="10220226" y="925682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1207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BA02A0-AA34-8D73-7CF3-A4F1F20EA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625ABCB0-93F0-3BF2-F52F-87046BFEE7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9021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612AA-A8F9-26B5-16FE-F4FBD1217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7B80340-53CB-EED9-29BA-CDD337DA715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216442D-405E-131A-46AD-F6D08BCAD9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9EE9F389-87CE-B8D2-8CDD-83A281144B30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0B55F64-F338-9F7C-D334-DDE9F0801A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7BB33A37-55A6-65D6-B32A-98696F06076B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695435D5-E10F-64FF-4665-743D85778DDB}"/>
              </a:ext>
            </a:extLst>
          </p:cNvPr>
          <p:cNvSpPr/>
          <p:nvPr/>
        </p:nvSpPr>
        <p:spPr>
          <a:xfrm>
            <a:off x="270587" y="-2761861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Rectángulo 5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8D286758-0051-A8B2-C170-84959E8A0C72}"/>
              </a:ext>
            </a:extLst>
          </p:cNvPr>
          <p:cNvSpPr/>
          <p:nvPr/>
        </p:nvSpPr>
        <p:spPr>
          <a:xfrm>
            <a:off x="-172617" y="-219075"/>
            <a:ext cx="1210842" cy="86632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" name="Rectángulo 6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683CF95-F2E0-5A06-6900-756A35350921}"/>
              </a:ext>
            </a:extLst>
          </p:cNvPr>
          <p:cNvSpPr/>
          <p:nvPr/>
        </p:nvSpPr>
        <p:spPr>
          <a:xfrm>
            <a:off x="-466725" y="-466529"/>
            <a:ext cx="13430250" cy="79038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1" name="Rectángulo 10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2019E31-46DC-2C22-2B4A-6D3FCB398670}"/>
              </a:ext>
            </a:extLst>
          </p:cNvPr>
          <p:cNvSpPr/>
          <p:nvPr/>
        </p:nvSpPr>
        <p:spPr>
          <a:xfrm>
            <a:off x="5397760" y="961053"/>
            <a:ext cx="831980" cy="636347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hlinkHover r:id="rId3" action="ppaction://hlinksldjump"/>
            <a:extLst>
              <a:ext uri="{FF2B5EF4-FFF2-40B4-BE49-F238E27FC236}">
                <a16:creationId xmlns:a16="http://schemas.microsoft.com/office/drawing/2014/main" id="{10A4C26D-82FC-90FD-7D6D-65189B078519}"/>
              </a:ext>
            </a:extLst>
          </p:cNvPr>
          <p:cNvSpPr/>
          <p:nvPr/>
        </p:nvSpPr>
        <p:spPr>
          <a:xfrm>
            <a:off x="10688264" y="5359839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B434F30-1BF3-3711-B2BB-6C5982C08ADB}"/>
              </a:ext>
            </a:extLst>
          </p:cNvPr>
          <p:cNvSpPr/>
          <p:nvPr/>
        </p:nvSpPr>
        <p:spPr>
          <a:xfrm>
            <a:off x="11995571" y="-657225"/>
            <a:ext cx="1210842" cy="86632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CE881202-E74C-F33A-38CA-7173B3FF89E0}"/>
              </a:ext>
            </a:extLst>
          </p:cNvPr>
          <p:cNvSpPr/>
          <p:nvPr/>
        </p:nvSpPr>
        <p:spPr>
          <a:xfrm>
            <a:off x="872364" y="6617348"/>
            <a:ext cx="11205336" cy="9194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086CF30D-D134-EFEB-1565-532D7956516E}"/>
              </a:ext>
            </a:extLst>
          </p:cNvPr>
          <p:cNvSpPr/>
          <p:nvPr/>
        </p:nvSpPr>
        <p:spPr>
          <a:xfrm>
            <a:off x="10172700" y="4537773"/>
            <a:ext cx="1922107" cy="70562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7878AFB-6A74-47B1-7432-0F18D9163E12}"/>
              </a:ext>
            </a:extLst>
          </p:cNvPr>
          <p:cNvSpPr/>
          <p:nvPr/>
        </p:nvSpPr>
        <p:spPr>
          <a:xfrm>
            <a:off x="10172700" y="4897487"/>
            <a:ext cx="295275" cy="1836687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30B98B55-D121-EE40-F9B3-DF0CBF7EE44B}"/>
              </a:ext>
            </a:extLst>
          </p:cNvPr>
          <p:cNvSpPr/>
          <p:nvPr/>
        </p:nvSpPr>
        <p:spPr>
          <a:xfrm>
            <a:off x="1380081" y="5463016"/>
            <a:ext cx="754954" cy="70562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EA03917-745F-6AC4-B994-4C26E4B2F3AF}"/>
              </a:ext>
            </a:extLst>
          </p:cNvPr>
          <p:cNvSpPr/>
          <p:nvPr/>
        </p:nvSpPr>
        <p:spPr>
          <a:xfrm>
            <a:off x="1038225" y="3638550"/>
            <a:ext cx="3448050" cy="1333500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EC41B5E-CFF0-AAE7-F0A1-13F27172CB55}"/>
              </a:ext>
            </a:extLst>
          </p:cNvPr>
          <p:cNvSpPr/>
          <p:nvPr/>
        </p:nvSpPr>
        <p:spPr>
          <a:xfrm>
            <a:off x="2164702" y="1731995"/>
            <a:ext cx="3233058" cy="1333500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E1B44639-27D2-9130-D0F1-336353C58B0F}"/>
              </a:ext>
            </a:extLst>
          </p:cNvPr>
          <p:cNvSpPr/>
          <p:nvPr/>
        </p:nvSpPr>
        <p:spPr>
          <a:xfrm>
            <a:off x="2638619" y="5524500"/>
            <a:ext cx="3448050" cy="1333500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94931D3-BF4F-C53B-9394-920EC301A4F3}"/>
              </a:ext>
            </a:extLst>
          </p:cNvPr>
          <p:cNvSpPr/>
          <p:nvPr/>
        </p:nvSpPr>
        <p:spPr>
          <a:xfrm>
            <a:off x="10308383" y="3097626"/>
            <a:ext cx="1345550" cy="1093243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1670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63 -0.00347 L 0.01263 -0.00347 C 0.01029 -0.00995 0.00755 -0.0162 0.0056 -0.02292 C 0.00443 -0.02662 0.00391 -0.03032 0.00326 -0.03403 C 0.00234 -0.03866 0.00143 -0.04329 0.00091 -0.04792 C -0.00039 -0.05741 -0.00104 -0.06898 -0.00143 -0.07847 C -0.00182 -0.08542 -0.00182 -0.09259 -0.00221 -0.09931 C -0.00286 -0.10741 -0.00391 -0.11505 -0.00456 -0.12292 C -0.00586 -0.1375 -0.00495 -0.13287 -0.00612 -0.14653 C -0.00664 -0.15139 -0.00716 -0.15579 -0.00768 -0.16042 C -0.00833 -0.17315 -0.0082 -0.17824 -0.01002 -0.18958 C -0.01094 -0.19491 -0.01146 -0.20046 -0.01315 -0.20486 C -0.01406 -0.20694 -0.01575 -0.20671 -0.01706 -0.20764 C -0.02604 -0.22361 -0.01549 -0.20347 -0.02487 -0.22847 C -0.02825 -0.23727 -0.03542 -0.24792 -0.03971 -0.25347 C -0.04297 -0.25764 -0.04635 -0.26157 -0.04987 -0.26458 C -0.0543 -0.26852 -0.06693 -0.27384 -0.07096 -0.27569 C -0.07734 -0.27894 -0.0832 -0.28519 -0.08971 -0.28542 C -0.14883 -0.28981 -0.11575 -0.28773 -0.18893 -0.29097 C -0.21172 -0.29606 -0.19101 -0.29213 -0.21549 -0.29514 C -0.22148 -0.29606 -0.22747 -0.29745 -0.23346 -0.29792 C -0.24831 -0.29931 -0.27799 -0.30069 -0.27799 -0.30069 C -0.28333 -0.30046 -0.30351 -0.30231 -0.31081 -0.29375 C -0.31667 -0.28704 -0.32643 -0.26875 -0.32643 -0.26875 C -0.32904 -0.25486 -0.32904 -0.25671 -0.32956 -0.23542 C -0.32969 -0.23264 -0.32969 -0.2294 -0.32877 -0.22708 C -0.32773 -0.22454 -0.32578 -0.22338 -0.32409 -0.22153 C -0.31523 -0.21273 -0.31562 -0.21389 -0.30456 -0.21042 C -0.27982 -0.20278 -0.28698 -0.2044 -0.26862 -0.20208 C -0.26367 -0.20093 -0.25989 -0.19977 -0.25456 -0.19931 C -0.2444 -0.19861 -0.23424 -0.19838 -0.22409 -0.19792 L -0.21002 -0.19514 C -0.20872 -0.19491 -0.20742 -0.19468 -0.20612 -0.19375 C -0.20508 -0.19329 -0.20404 -0.1919 -0.20299 -0.19097 C -0.19961 -0.17986 -0.19544 -0.16944 -0.19284 -0.15764 C -0.1862 -0.12731 -0.18659 -0.11528 -0.18502 -0.08542 C -0.1845 -0.0625 -0.18411 -0.03912 -0.18346 -0.01597 C -0.18333 -0.01088 -0.18281 -0.00602 -0.18268 -0.00069 C -0.18229 0.01528 -0.18229 0.03171 -0.1819 0.04792 C -0.18164 0.06042 -0.18125 0.0794 -0.17956 0.09236 C -0.17891 0.09792 -0.17747 0.10347 -0.17643 0.10903 C -0.17539 0.13171 -0.17331 0.16875 -0.17643 0.18542 C -0.17851 0.19606 -0.18789 0.19861 -0.19362 0.20046 C -0.21393 0.2169 -0.20469 0.21273 -0.22096 0.21713 C -0.22825 0.21667 -0.2513 0.2169 -0.26315 0.21157 C -0.26536 0.21065 -0.26732 0.2088 -0.2694 0.20741 C -0.26992 0.20602 -0.2707 0.20486 -0.27096 0.20324 C -0.27331 0.1919 -0.2737 0.17731 -0.27096 0.16597 C -0.26758 0.15162 -0.26159 0.14005 -0.2569 0.12708 C -0.25677 0.11597 -0.25586 0.06134 -0.25534 0.04792 C -0.25495 0.03472 -0.25417 0.02199 -0.25377 0.00903 C -0.25338 -0.00394 -0.25325 -0.01713 -0.25299 -0.02986 C -0.25221 -0.06435 -0.25417 -0.05185 -0.25065 -0.07014 C -0.2431 -0.06968 -0.23555 -0.06991 -0.22799 -0.06875 C -0.20651 -0.0662 -0.17838 -0.06019 -0.15768 -0.05208 C -0.14661 -0.04792 -0.13594 -0.04028 -0.12487 -0.03542 C -0.11562 -0.03148 -0.09531 -0.02569 -0.08424 -0.02292 C -0.07995 -0.02199 -0.07539 -0.0213 -0.07096 -0.02014 C -0.06914 -0.01991 -0.06732 -0.01944 -0.06549 -0.01875 C -0.03724 -0.00903 -0.05677 -0.01458 -0.03268 -0.00764 C -0.03099 -0.00718 -0.02917 -0.00648 -0.02721 -0.00625 C -0.02083 -0.00556 -0.01419 -0.00532 -0.00768 -0.00486 L 0.01263 -0.00347 Z " pathEditMode="relative" ptsTypes="AAAAAAAAAAAAAAAAAAAAAAAAAAAAAAAAAAAAAAAAAAAAAAAAAAAAAAAAAAAAAAA">
                                      <p:cBhvr>
                                        <p:cTn id="30" dur="1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4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fixed" ptsTypes="">
                                      <p:cBhvr>
                                        <p:cTn id="3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  <p:bldLst>
      <p:bldP spid="16" grpId="0" animBg="1"/>
      <p:bldP spid="19" grpId="0" animBg="1"/>
      <p:bldP spid="26" grpId="0" animBg="1"/>
      <p:bldP spid="27" grpId="0" animBg="1"/>
      <p:bldP spid="2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9F71E-AD89-53E8-EC50-1F12004E10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166D4E0-C6A0-5D49-8A07-FA04A5F399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840DD49-CBEE-2E38-7B43-ADB44F74F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CF3935-15F8-88E1-A19C-1C79675E7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6F354841-5241-6DE8-9BDD-1A071F5B816A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1C21253B-E605-F795-BF21-55F04C8C4A4D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962081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62699-C315-397B-E76A-C10FB9A3B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485063D-D698-C689-E5EB-6F99AFB44A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7147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CFA6E-96B5-0AF0-4168-DE33A5A65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349C61A-3566-467F-90EA-1BDE9EE312A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4D07984-8A0A-5AD5-5D81-AE2A858AD0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4BA0B47-F6BD-09F9-7C79-B621A7ADCC1D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B7922125-E732-1475-D7DC-0A051DD98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2138E69-192F-1542-3C93-402CBCB3547D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EC75C55-420F-88F4-B0BE-93A56B309DB3}"/>
              </a:ext>
            </a:extLst>
          </p:cNvPr>
          <p:cNvSpPr/>
          <p:nvPr/>
        </p:nvSpPr>
        <p:spPr>
          <a:xfrm>
            <a:off x="270587" y="-2761861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Rectángulo 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AA2FC686-5918-387A-793A-6329D20073C9}"/>
              </a:ext>
            </a:extLst>
          </p:cNvPr>
          <p:cNvSpPr/>
          <p:nvPr/>
        </p:nvSpPr>
        <p:spPr>
          <a:xfrm>
            <a:off x="-1477542" y="-219075"/>
            <a:ext cx="1210842" cy="86632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9D739662-4F39-AB1C-B150-35E36F5E8426}"/>
              </a:ext>
            </a:extLst>
          </p:cNvPr>
          <p:cNvSpPr/>
          <p:nvPr/>
        </p:nvSpPr>
        <p:spPr>
          <a:xfrm>
            <a:off x="-466725" y="-961829"/>
            <a:ext cx="13430250" cy="79038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1" name="Rectángulo 10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DC9662DE-9266-6BCF-47E2-C25A9FA6E93E}"/>
              </a:ext>
            </a:extLst>
          </p:cNvPr>
          <p:cNvSpPr/>
          <p:nvPr/>
        </p:nvSpPr>
        <p:spPr>
          <a:xfrm>
            <a:off x="5397760" y="7876203"/>
            <a:ext cx="831980" cy="636347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115ECC47-DA09-A220-B42A-4567ED10E0F9}"/>
              </a:ext>
            </a:extLst>
          </p:cNvPr>
          <p:cNvSpPr/>
          <p:nvPr/>
        </p:nvSpPr>
        <p:spPr>
          <a:xfrm>
            <a:off x="4911511" y="1558853"/>
            <a:ext cx="2636457" cy="2513000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F70C3090-31D7-8DDA-D04C-0B9B4C7A2292}"/>
              </a:ext>
            </a:extLst>
          </p:cNvPr>
          <p:cNvSpPr/>
          <p:nvPr/>
        </p:nvSpPr>
        <p:spPr>
          <a:xfrm>
            <a:off x="14052971" y="-657225"/>
            <a:ext cx="1210842" cy="86632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66C6ED08-59E6-7229-E2C2-804CA719E579}"/>
              </a:ext>
            </a:extLst>
          </p:cNvPr>
          <p:cNvSpPr/>
          <p:nvPr/>
        </p:nvSpPr>
        <p:spPr>
          <a:xfrm>
            <a:off x="872364" y="7827023"/>
            <a:ext cx="11205336" cy="9194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E23DB41B-17DC-B375-05BC-9632B0F6162B}"/>
              </a:ext>
            </a:extLst>
          </p:cNvPr>
          <p:cNvSpPr/>
          <p:nvPr/>
        </p:nvSpPr>
        <p:spPr>
          <a:xfrm>
            <a:off x="13211175" y="4537773"/>
            <a:ext cx="1922107" cy="70562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077B324A-71CC-895E-2E6F-5273244C1B87}"/>
              </a:ext>
            </a:extLst>
          </p:cNvPr>
          <p:cNvSpPr/>
          <p:nvPr/>
        </p:nvSpPr>
        <p:spPr>
          <a:xfrm>
            <a:off x="13199610" y="3406714"/>
            <a:ext cx="295275" cy="1836687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hlinkClick r:id="rId3" action="ppaction://hlinksldjump"/>
            <a:extLst>
              <a:ext uri="{FF2B5EF4-FFF2-40B4-BE49-F238E27FC236}">
                <a16:creationId xmlns:a16="http://schemas.microsoft.com/office/drawing/2014/main" id="{D983EE06-FF44-2827-210A-A04CF8BD4784}"/>
              </a:ext>
            </a:extLst>
          </p:cNvPr>
          <p:cNvSpPr txBox="1"/>
          <p:nvPr/>
        </p:nvSpPr>
        <p:spPr>
          <a:xfrm>
            <a:off x="4843462" y="4495430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4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2509596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DE831-85EC-9C8E-5B09-86376DA56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500D37A-6BB5-8BDE-B06D-33DB69179275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C524BF5-8BBF-2655-9783-A6D607D67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13D265B7-4660-9513-6064-F9A8A081CEEE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EA58B77-1DF3-A3F0-BB36-17F04C363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99A7ACFD-8583-3673-7484-C76AA41A6CAC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5C8602FA-B235-6322-55B6-58D0172FE485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E40E9EE2-BD53-9B4E-A9F7-583A344447FD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865E0932-B3CE-2A17-B7B2-DFDE2811A3E6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368AAC91-0B01-C97B-4CF8-4EA1C4F2A54B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9FDB729A-4511-7778-269E-03AB50B91E30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20" name="Signo de multiplicación 19">
            <a:extLst>
              <a:ext uri="{FF2B5EF4-FFF2-40B4-BE49-F238E27FC236}">
                <a16:creationId xmlns:a16="http://schemas.microsoft.com/office/drawing/2014/main" id="{F8A7406E-FA0D-C461-9856-B8020305DD66}"/>
              </a:ext>
            </a:extLst>
          </p:cNvPr>
          <p:cNvSpPr/>
          <p:nvPr/>
        </p:nvSpPr>
        <p:spPr>
          <a:xfrm>
            <a:off x="6739809" y="22704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55F8B389-F3A4-CB56-511D-C5EA8FA7C358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4" name="Signo de multiplicación 13">
            <a:extLst>
              <a:ext uri="{FF2B5EF4-FFF2-40B4-BE49-F238E27FC236}">
                <a16:creationId xmlns:a16="http://schemas.microsoft.com/office/drawing/2014/main" id="{568ED75E-508C-14B7-5496-D573004CB32E}"/>
              </a:ext>
            </a:extLst>
          </p:cNvPr>
          <p:cNvSpPr/>
          <p:nvPr/>
        </p:nvSpPr>
        <p:spPr>
          <a:xfrm>
            <a:off x="7955907" y="227355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1F0BA15-C83B-3B8F-893A-9D7B91C70119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6" name="Signo de multiplicación 15">
            <a:extLst>
              <a:ext uri="{FF2B5EF4-FFF2-40B4-BE49-F238E27FC236}">
                <a16:creationId xmlns:a16="http://schemas.microsoft.com/office/drawing/2014/main" id="{6C5B8D42-C36A-1D90-E294-EA0E9577730E}"/>
              </a:ext>
            </a:extLst>
          </p:cNvPr>
          <p:cNvSpPr/>
          <p:nvPr/>
        </p:nvSpPr>
        <p:spPr>
          <a:xfrm>
            <a:off x="917200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AC74FAFB-E7C3-2A0B-B1D4-5188B5084E93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DAA11250-17BA-112F-1C04-49D39E19A3AA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7263D250-F522-16A5-0270-64CE748C73CB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7369A5E1-FD17-C53A-4608-D28403D0F84C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DC3A496E-269C-7080-3A40-E0133AA6EC07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17D9E6C5-1C50-7547-23A4-2015B947E5F3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1E815A51-8BFD-ED5E-5716-8F02A1B23E22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EC0CC275-DE5E-63FF-2A4E-C242565B0640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6C2C0AF1-245A-57E2-C00C-67BB0009AC4C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EC589FF3-97AB-C3A0-F8C1-0A5B0D2090E7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5531155B-EB83-F21C-478B-6AE761A8B5D2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B4C856C-06F2-F55C-C42D-6F3C7722796E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88BC4CA6-66F2-DC91-3D1D-DFD88D72063D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930AF3A8-A189-5AD1-DD86-56EEB97CE5B0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D62A722A-9AD8-D483-2AB1-C679A0805682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445F6ABC-E30B-6D75-3A62-E4A1E8691F72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896FF0C5-11D5-022C-8484-4F04BA70136B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625D5BD0-0332-92C9-6A1C-9FBE4941E5F8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AE70F453-DEEB-F111-D5F2-3F900470E8E9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34FDA3DD-B271-5F05-62A9-E2906A4BE0E7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A1D14152-F6FC-6874-1AE6-3A8BC4936920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368D9F6A-A027-F61E-8885-CCC4BD0CBE60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86F342E8-04C8-0A73-969F-4A00EDC23284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B5A2CD13-1A54-CC8D-F596-8201F4636A6D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B8EF528C-9A71-8DAA-9E0C-42BBDE51EAD0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6FC2EBE1-DBC1-4AA1-2B10-01524784B152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89867CE8-5920-EC19-B1C7-63E9F45C1645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07E46851-141A-C88F-A4E4-C7B0A26222D7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DF402118-66C7-E300-3C6D-CE8C3862B1DA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9D15075E-A6FA-08FE-B1A6-8CBDCACD6010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0053F810-1E3D-8A08-6B3C-98E49EE53D0B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E6E46A90-EAD0-4F20-B73B-A57201A06504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5495FADD-E2A3-9206-6F37-5D444828DDE3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D8AAFC4D-ED8D-CA81-DA42-58A944EF872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12DFE12C-03C9-C264-CB27-C32A50170AD4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8E82994-5092-4466-FA93-B408F5F66289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62884814-5E1F-08C8-1399-BB1D328E0A07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E7CF60EF-FAA6-CBA1-1EFD-03B636C180E6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9DC628CA-BD66-670C-24BA-902F2C9F3A4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F09556-61DA-8F46-1035-7A51FA1FB106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02FABA90-99DC-23DC-E2E4-2859BA5420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37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A15B0-015C-4BD1-4665-678DE5AE6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C158144-BA13-9E43-247D-D145AB25B9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FCD9141-2A74-58CD-615D-39F2BC04B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A4638-666E-E233-DCB0-D24CD2513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*Lo lograras</a:t>
            </a:r>
          </a:p>
        </p:txBody>
      </p:sp>
      <p:sp>
        <p:nvSpPr>
          <p:cNvPr id="5" name="Marcador de contenido 2">
            <a:hlinkClick r:id="rId4" action="ppaction://hlinksldjump"/>
            <a:extLst>
              <a:ext uri="{FF2B5EF4-FFF2-40B4-BE49-F238E27FC236}">
                <a16:creationId xmlns:a16="http://schemas.microsoft.com/office/drawing/2014/main" id="{3CABA402-5E37-9FE4-07EC-E2CD5FD3B1A1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Reintentar</a:t>
            </a:r>
          </a:p>
        </p:txBody>
      </p:sp>
      <p:sp>
        <p:nvSpPr>
          <p:cNvPr id="6" name="Marcador de contenido 2">
            <a:hlinkClick r:id="rId5" action="ppaction://hlinksldjump"/>
            <a:extLst>
              <a:ext uri="{FF2B5EF4-FFF2-40B4-BE49-F238E27FC236}">
                <a16:creationId xmlns:a16="http://schemas.microsoft.com/office/drawing/2014/main" id="{C7D9D2A6-0BFD-F6F8-3524-C380C02D5556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Rendirse</a:t>
            </a:r>
          </a:p>
        </p:txBody>
      </p:sp>
      <p:pic>
        <p:nvPicPr>
          <p:cNvPr id="7" name="determination">
            <a:hlinkClick r:id="" action="ppaction://media"/>
            <a:extLst>
              <a:ext uri="{FF2B5EF4-FFF2-40B4-BE49-F238E27FC236}">
                <a16:creationId xmlns:a16="http://schemas.microsoft.com/office/drawing/2014/main" id="{91D79828-F3DE-1AE2-3A5B-F6B77E326F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799582" y="71523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074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5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6C2EFA-5D58-157F-BBF5-BCFB95EED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F325D96-C986-5168-030C-C1DD01F14AF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6F53F8-18E7-4079-F6D8-2C4FB6CBC2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3A8C117-048C-3B8F-FBC4-4FE82B693062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D2BD12C-5EC4-C892-8A60-90C8839BC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91CE8771-73BB-6FE1-56AE-2C5C111ED983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Círculo: vacío 6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BA6A007F-1765-D2AB-590D-056F1AD2DCE3}"/>
              </a:ext>
            </a:extLst>
          </p:cNvPr>
          <p:cNvSpPr/>
          <p:nvPr/>
        </p:nvSpPr>
        <p:spPr>
          <a:xfrm>
            <a:off x="5368018" y="3429000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592BBA0-72BA-ED48-5A9C-93F171C7FDA7}"/>
              </a:ext>
            </a:extLst>
          </p:cNvPr>
          <p:cNvSpPr txBox="1"/>
          <p:nvPr/>
        </p:nvSpPr>
        <p:spPr>
          <a:xfrm>
            <a:off x="5517309" y="5435081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2" name="Elipse 11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1BA04BD-C79F-2033-75F4-813BC03DA529}"/>
              </a:ext>
            </a:extLst>
          </p:cNvPr>
          <p:cNvSpPr/>
          <p:nvPr/>
        </p:nvSpPr>
        <p:spPr>
          <a:xfrm>
            <a:off x="5853210" y="3886199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42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9686B-8967-0CF6-DDD1-C7361FE3E7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A1AC1AE-6BBD-6038-3B6B-74F4385BE7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3885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hlinkClick r:id="rId6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9BC50A8-72FD-AAFF-6491-A56E21609FAF}"/>
              </a:ext>
            </a:extLst>
          </p:cNvPr>
          <p:cNvSpPr/>
          <p:nvPr/>
        </p:nvSpPr>
        <p:spPr>
          <a:xfrm>
            <a:off x="3962980" y="-2037565"/>
            <a:ext cx="4217848" cy="48931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7" name="Rectángulo 76">
            <a:hlinkClick r:id="rId6" action="ppaction://hlinksldjump"/>
            <a:hlinkHover r:id="rId6" action="ppaction://hlinksldjump"/>
            <a:extLst>
              <a:ext uri="{FF2B5EF4-FFF2-40B4-BE49-F238E27FC236}">
                <a16:creationId xmlns:a16="http://schemas.microsoft.com/office/drawing/2014/main" id="{73AFCED1-27A7-64C8-9BC0-9DE5A16A6D98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761F0CB-F409-CC66-FD7E-CD576D2A07F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6" action="ppaction://hlinksldjump"/>
            <a:hlinkHover r:id="rId6" action="ppaction://hlinksldjump"/>
            <a:extLst>
              <a:ext uri="{FF2B5EF4-FFF2-40B4-BE49-F238E27FC236}">
                <a16:creationId xmlns:a16="http://schemas.microsoft.com/office/drawing/2014/main" id="{3F59FEAF-4E5D-9C82-D2E2-01A335CF8159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6" action="ppaction://hlinksldjump"/>
            <a:extLst>
              <a:ext uri="{FF2B5EF4-FFF2-40B4-BE49-F238E27FC236}">
                <a16:creationId xmlns:a16="http://schemas.microsoft.com/office/drawing/2014/main" id="{E536C211-E24A-1770-8B0D-DFF54FB3284C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6" action="ppaction://hlinksldjump"/>
            <a:extLst>
              <a:ext uri="{FF2B5EF4-FFF2-40B4-BE49-F238E27FC236}">
                <a16:creationId xmlns:a16="http://schemas.microsoft.com/office/drawing/2014/main" id="{607B7569-9110-D60C-E85C-4DAE99206F28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6" action="ppaction://hlinksldjump"/>
            <a:extLst>
              <a:ext uri="{FF2B5EF4-FFF2-40B4-BE49-F238E27FC236}">
                <a16:creationId xmlns:a16="http://schemas.microsoft.com/office/drawing/2014/main" id="{F1EB8068-1A86-C903-B53C-8920170D577F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6" action="ppaction://hlinksldjump"/>
            <a:extLst>
              <a:ext uri="{FF2B5EF4-FFF2-40B4-BE49-F238E27FC236}">
                <a16:creationId xmlns:a16="http://schemas.microsoft.com/office/drawing/2014/main" id="{556BBBC5-B9DF-0C3A-5007-C114003A0680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8" name="Grupo 37">
            <a:extLst>
              <a:ext uri="{FF2B5EF4-FFF2-40B4-BE49-F238E27FC236}">
                <a16:creationId xmlns:a16="http://schemas.microsoft.com/office/drawing/2014/main" id="{E96DE9D2-1BE7-F14C-C5EA-533A38EA7532}"/>
              </a:ext>
            </a:extLst>
          </p:cNvPr>
          <p:cNvGrpSpPr/>
          <p:nvPr/>
        </p:nvGrpSpPr>
        <p:grpSpPr>
          <a:xfrm>
            <a:off x="-1285061" y="4786836"/>
            <a:ext cx="1645846" cy="1407458"/>
            <a:chOff x="856315" y="4394951"/>
            <a:chExt cx="1645846" cy="1407458"/>
          </a:xfrm>
        </p:grpSpPr>
        <p:pic>
          <p:nvPicPr>
            <p:cNvPr id="29" name="Gráfico 28" descr="Andar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080CCC92-73D3-9BED-1F59-6D14C0F94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33" name="Gráfico 32" descr="bolas de harvey 95%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55AC1E0C-87F2-8E02-2FD7-C07F9E7C05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31" name="Gráfico 30" descr="Vínculo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20D5E65A-CD16-E36E-E651-A06456D7D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34" name="Gráfico 33" descr="Vínculo con relleno sólido">
              <a:extLst>
                <a:ext uri="{FF2B5EF4-FFF2-40B4-BE49-F238E27FC236}">
                  <a16:creationId xmlns:a16="http://schemas.microsoft.com/office/drawing/2014/main" id="{047D2424-FB3F-631A-0A0A-C9DAC9207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  <p:pic>
        <p:nvPicPr>
          <p:cNvPr id="46" name="Gráfico 45" descr="Dinero volando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63053625-DBE4-5303-CB89-25509601B0F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951414" y="1266596"/>
            <a:ext cx="593606" cy="593606"/>
          </a:xfrm>
          <a:prstGeom prst="rect">
            <a:avLst/>
          </a:prstGeom>
        </p:spPr>
      </p:pic>
      <p:pic>
        <p:nvPicPr>
          <p:cNvPr id="48" name="Gráfico 47" descr="Hucha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04E6DA9B-8BC1-0A8D-0683-F7E25FD32F2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133300" y="-1549301"/>
            <a:ext cx="914400" cy="914400"/>
          </a:xfrm>
          <a:prstGeom prst="rect">
            <a:avLst/>
          </a:prstGeom>
        </p:spPr>
      </p:pic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8B62C334-219C-97E3-E8A6-1432C1030AB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796994" y="1085406"/>
            <a:ext cx="914400" cy="914400"/>
          </a:xfrm>
          <a:prstGeom prst="rect">
            <a:avLst/>
          </a:prstGeom>
        </p:spPr>
      </p:pic>
      <p:pic>
        <p:nvPicPr>
          <p:cNvPr id="64" name="Gráfico 63" descr="Hucha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C50AAC62-1477-A26C-9AE0-5566FD5F014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744457" y="-1357806"/>
            <a:ext cx="914400" cy="914400"/>
          </a:xfrm>
          <a:prstGeom prst="rect">
            <a:avLst/>
          </a:prstGeom>
        </p:spPr>
      </p:pic>
      <p:pic>
        <p:nvPicPr>
          <p:cNvPr id="65" name="Gráfico 64" descr="Hucha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A51E5E63-1818-CA22-BCA3-B2315764AF3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636597" y="-932862"/>
            <a:ext cx="914400" cy="914400"/>
          </a:xfrm>
          <a:prstGeom prst="rect">
            <a:avLst/>
          </a:prstGeom>
        </p:spPr>
      </p:pic>
      <p:pic>
        <p:nvPicPr>
          <p:cNvPr id="66" name="Gráfico 65" descr="Dinero volando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8ACF3AD3-F5E3-DC9C-D0C0-9D95BD805A2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957391" y="-1549301"/>
            <a:ext cx="593606" cy="593606"/>
          </a:xfrm>
          <a:prstGeom prst="rect">
            <a:avLst/>
          </a:prstGeom>
        </p:spPr>
      </p:pic>
      <p:pic>
        <p:nvPicPr>
          <p:cNvPr id="67" name="Gráfico 66" descr="Dinero volando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5B3237A0-FA60-0AE1-C428-DC28CAE6821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877250" y="916991"/>
            <a:ext cx="593606" cy="593606"/>
          </a:xfrm>
          <a:prstGeom prst="rect">
            <a:avLst/>
          </a:prstGeom>
        </p:spPr>
      </p:pic>
      <p:pic>
        <p:nvPicPr>
          <p:cNvPr id="68" name="Gráfico 67" descr="Dinero volando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53D84B07-ECDB-4E0A-3C9E-7C3B3FFE1D5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900829" y="-917753"/>
            <a:ext cx="593606" cy="593606"/>
          </a:xfrm>
          <a:prstGeom prst="rect">
            <a:avLst/>
          </a:prstGeom>
        </p:spPr>
      </p:pic>
      <p:pic>
        <p:nvPicPr>
          <p:cNvPr id="69" name="Gráfico 68" descr="Dinero volando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832EB3F3-95A6-95C3-7AE9-FC6BD743125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679786" y="-1220696"/>
            <a:ext cx="593606" cy="593606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E7E5D5CC-B6FC-FE31-AA7A-341791BB52F6}"/>
              </a:ext>
            </a:extLst>
          </p:cNvPr>
          <p:cNvGrpSpPr/>
          <p:nvPr/>
        </p:nvGrpSpPr>
        <p:grpSpPr>
          <a:xfrm>
            <a:off x="5494435" y="71477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867AC8A4-BFED-9149-729D-7CC3CAB6AD0A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A7FD0FFB-A142-BE28-5081-B02BE44B2487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88154F3F-A9C4-D859-99DC-3294D892BE6C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EE567050-14E6-6B07-E22A-CBCE56C5426A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D163F5C4-7DA3-5B2D-8CCB-A6565DC84059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B0A67558-6727-44BA-3D06-5EE676EACB1D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FF00EB96-4F21-B42A-3349-5EEAF3D55B71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7C5B1593-7685-F326-96E5-3D47270DE34B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2" name="Gráfico 71" descr="Monedas contorno">
            <a:hlinkHover r:id="rId6" action="ppaction://hlinksldjump"/>
            <a:extLst>
              <a:ext uri="{FF2B5EF4-FFF2-40B4-BE49-F238E27FC236}">
                <a16:creationId xmlns:a16="http://schemas.microsoft.com/office/drawing/2014/main" id="{75DD0EE2-5C51-6170-DB25-D2E4121FA45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113183" y="-1664102"/>
            <a:ext cx="513465" cy="513465"/>
          </a:xfrm>
          <a:prstGeom prst="rect">
            <a:avLst/>
          </a:prstGeom>
        </p:spPr>
      </p:pic>
      <p:pic>
        <p:nvPicPr>
          <p:cNvPr id="70" name="Gráfico 69" descr="Monedas contorno">
            <a:hlinkHover r:id="rId6" action="ppaction://hlinksldjump"/>
            <a:extLst>
              <a:ext uri="{FF2B5EF4-FFF2-40B4-BE49-F238E27FC236}">
                <a16:creationId xmlns:a16="http://schemas.microsoft.com/office/drawing/2014/main" id="{121EC2B8-3432-FF0F-7AF1-6A25506AF8C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7294264" y="-1032647"/>
            <a:ext cx="513465" cy="513465"/>
          </a:xfrm>
          <a:prstGeom prst="rect">
            <a:avLst/>
          </a:prstGeom>
        </p:spPr>
      </p:pic>
      <p:pic>
        <p:nvPicPr>
          <p:cNvPr id="73" name="Gráfico 72" descr="Monedas contorno">
            <a:hlinkHover r:id="rId6" action="ppaction://hlinksldjump"/>
            <a:extLst>
              <a:ext uri="{FF2B5EF4-FFF2-40B4-BE49-F238E27FC236}">
                <a16:creationId xmlns:a16="http://schemas.microsoft.com/office/drawing/2014/main" id="{02173245-AB34-A89D-2F75-1040E5C9A1D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6422996" y="-1372994"/>
            <a:ext cx="513465" cy="513465"/>
          </a:xfrm>
          <a:prstGeom prst="rect">
            <a:avLst/>
          </a:prstGeom>
        </p:spPr>
      </p:pic>
      <p:pic>
        <p:nvPicPr>
          <p:cNvPr id="71" name="Gráfico 70" descr="Monedas contorno">
            <a:hlinkHover r:id="rId6" action="ppaction://hlinksldjump"/>
            <a:extLst>
              <a:ext uri="{FF2B5EF4-FFF2-40B4-BE49-F238E27FC236}">
                <a16:creationId xmlns:a16="http://schemas.microsoft.com/office/drawing/2014/main" id="{A2AF6335-0F1F-7358-1FF3-175BAB5CD8C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4451783" y="-627090"/>
            <a:ext cx="513465" cy="513465"/>
          </a:xfrm>
          <a:prstGeom prst="rect">
            <a:avLst/>
          </a:prstGeom>
        </p:spPr>
      </p:pic>
      <p:pic>
        <p:nvPicPr>
          <p:cNvPr id="50" name="Gráfico 49" descr="Monedas contorno">
            <a:hlinkHover r:id="rId6" action="ppaction://hlinksldjump"/>
            <a:extLst>
              <a:ext uri="{FF2B5EF4-FFF2-40B4-BE49-F238E27FC236}">
                <a16:creationId xmlns:a16="http://schemas.microsoft.com/office/drawing/2014/main" id="{F48E50DE-74CD-4A06-67BF-A7CDCCFC8F3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594438" y="-666946"/>
            <a:ext cx="513465" cy="513465"/>
          </a:xfrm>
          <a:prstGeom prst="rect">
            <a:avLst/>
          </a:prstGeom>
        </p:spPr>
      </p:pic>
      <p:pic>
        <p:nvPicPr>
          <p:cNvPr id="79" name="2024-03-05 20-12-45">
            <a:hlinkClick r:id="" action="ppaction://media"/>
            <a:extLst>
              <a:ext uri="{FF2B5EF4-FFF2-40B4-BE49-F238E27FC236}">
                <a16:creationId xmlns:a16="http://schemas.microsoft.com/office/drawing/2014/main" id="{DF4ABC6F-53D3-CBD2-C35E-16CBA27514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2623543" y="7196138"/>
            <a:ext cx="2056469" cy="1156764"/>
          </a:xfrm>
          <a:prstGeom prst="rect">
            <a:avLst/>
          </a:prstGeom>
        </p:spPr>
      </p:pic>
      <p:pic>
        <p:nvPicPr>
          <p:cNvPr id="80" name="spider dance">
            <a:hlinkClick r:id="" action="ppaction://media"/>
            <a:extLst>
              <a:ext uri="{FF2B5EF4-FFF2-40B4-BE49-F238E27FC236}">
                <a16:creationId xmlns:a16="http://schemas.microsoft.com/office/drawing/2014/main" id="{15C6B593-6202-3E74-3257-7D8590681CF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>
                  <p14:bmkLst>
                    <p14:bmk name="Marcador 1" time="0"/>
                  </p14:bmkLst>
                </p14:media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-1971199" y="519760"/>
            <a:ext cx="487363" cy="487363"/>
          </a:xfrm>
          <a:prstGeom prst="rect">
            <a:avLst/>
          </a:prstGeom>
        </p:spPr>
      </p:pic>
      <p:sp>
        <p:nvSpPr>
          <p:cNvPr id="2" name="Rectángulo 1">
            <a:hlinkClick r:id="rId6" action="ppaction://hlinksldjump"/>
            <a:hlinkHover r:id="rId6" action="ppaction://hlinksldjump"/>
            <a:extLst>
              <a:ext uri="{FF2B5EF4-FFF2-40B4-BE49-F238E27FC236}">
                <a16:creationId xmlns:a16="http://schemas.microsoft.com/office/drawing/2014/main" id="{E93EED85-421B-6332-5545-448B8898977F}"/>
              </a:ext>
            </a:extLst>
          </p:cNvPr>
          <p:cNvSpPr/>
          <p:nvPr/>
        </p:nvSpPr>
        <p:spPr>
          <a:xfrm>
            <a:off x="8083616" y="-1372994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0A948343-FB38-CA5E-0143-51E3BF2DD3B7}"/>
              </a:ext>
            </a:extLst>
          </p:cNvPr>
          <p:cNvGrpSpPr/>
          <p:nvPr/>
        </p:nvGrpSpPr>
        <p:grpSpPr>
          <a:xfrm flipH="1">
            <a:off x="11758125" y="3285714"/>
            <a:ext cx="1645846" cy="1407458"/>
            <a:chOff x="856315" y="4394951"/>
            <a:chExt cx="1645846" cy="1407458"/>
          </a:xfrm>
        </p:grpSpPr>
        <p:pic>
          <p:nvPicPr>
            <p:cNvPr id="41" name="Gráfico 40" descr="Andar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15A6B8A2-BE4A-CCD5-3A94-1A347040F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42" name="Gráfico 41" descr="bolas de harvey 95%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96C3B935-542E-01CE-809D-0D4FB466E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43" name="Gráfico 42" descr="Vínculo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BA1F5594-F04D-89B8-E481-CBCB94681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44" name="Gráfico 43" descr="Vínculo con relleno sólido">
              <a:extLst>
                <a:ext uri="{FF2B5EF4-FFF2-40B4-BE49-F238E27FC236}">
                  <a16:creationId xmlns:a16="http://schemas.microsoft.com/office/drawing/2014/main" id="{B2E99692-9CE6-AFE7-C19E-9A6E56F15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  <p:pic>
        <p:nvPicPr>
          <p:cNvPr id="75" name="Gráfico 74" descr="Espada contorno">
            <a:hlinkClick r:id="" action="ppaction://hlinkshowjump?jump=nextslide" highlightClick="1">
              <a:snd r:embed="rId23" name="hammer.wav"/>
            </a:hlinkClick>
            <a:extLst>
              <a:ext uri="{FF2B5EF4-FFF2-40B4-BE49-F238E27FC236}">
                <a16:creationId xmlns:a16="http://schemas.microsoft.com/office/drawing/2014/main" id="{C46A1ABC-5499-45FA-47FC-D56353980072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9494497" y="75659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0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 L -0.00182 0.02083 C -0.00651 0.01967 -0.0112 0.01967 -0.01562 0.01782 C -0.01693 0.01736 -0.01758 0.01481 -0.01875 0.01365 C -0.0194 0.01296 -0.02031 0.01296 -0.02096 0.01226 C -0.02187 0.01157 -0.02253 0.01041 -0.02331 0.00972 C -0.02357 0.00926 -0.02279 0.01041 -0.02253 0.01088 C -0.02174 0.01226 -0.02122 0.01435 -0.02018 0.01504 C -0.01901 0.01597 -0.01771 0.01736 -0.01641 0.01782 C -0.01289 0.01875 -0.00924 0.01851 -0.00573 0.01921 C -0.00339 0.01944 -0.00117 0.02013 0.00117 0.0206 C 0.00378 0.02013 0.00638 0.02037 0.00885 0.01921 C 0.01263 0.01736 0.0207 0.00115 0.02109 4.07407E-6 C 0.02161 -0.00162 0.02266 -0.00324 0.02266 -0.00533 C 0.02266 -0.00695 0.02174 -0.00232 0.02109 -0.00116 C 0.01797 0.00277 0.01458 0.00625 0.01185 0.01088 C 0.01081 0.01273 0.01003 0.01504 0.00885 0.01643 C 0.00378 0.02199 -0.00013 0.0199 -0.00182 0.0206 Z " pathEditMode="relative" rAng="0" ptsTypes="AAAAAAAAAAAAAAAAAA">
                                      <p:cBhvr>
                                        <p:cTn id="8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repeatCount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2.96296E-6 L -1.07734 -0.01111 " pathEditMode="relative" rAng="0" ptsTypes="AA">
                                      <p:cBhvr>
                                        <p:cTn id="10" dur="2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867" y="-5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repeatCount="40000" fill="hold" nodeType="withEffect">
                                  <p:stCondLst>
                                    <p:cond delay="20000"/>
                                  </p:stCondLst>
                                  <p:childTnLst>
                                    <p:animMotion origin="layout" path="M -0.00755 0.00463 L 1.20352 -0.03912 " pathEditMode="relative" rAng="0" ptsTypes="AA">
                                      <p:cBhvr>
                                        <p:cTn id="12" dur="2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547" y="-219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1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013 0.00208 L 0.0013 0.00231 C 0.02214 0.00486 0.00859 0.00324 0.04193 0.00625 L 0.05677 0.00764 L 0.08568 0.00486 C 0.09961 0.00324 0.09688 0.00417 0.10443 0.00069 C 0.10703 -0.00255 0.11042 -0.00486 0.11224 -0.00903 C 0.1138 -0.01273 0.11328 -0.01829 0.1138 -0.02292 C 0.11458 -0.02894 0.11536 -0.03495 0.11615 -0.04097 C 0.12083 -0.07222 0.11823 -0.05023 0.12005 -0.06736 C 0.11953 -0.08727 0.12122 -0.10764 0.11849 -0.12708 C 0.11784 -0.13241 0.11341 -0.13357 0.11068 -0.13681 C 0.10482 -0.14375 0.1013 -0.14722 0.09427 -0.15208 C 0.0931 -0.15278 0.09167 -0.15301 0.09036 -0.15324 C 0.08516 -0.15116 0.07956 -0.1507 0.07474 -0.14653 C 0.06966 -0.14167 0.06198 -0.12107 0.05911 -0.1132 C 0.05456 -0.10023 0.04935 -0.08796 0.04583 -0.07431 C 0.04375 -0.06597 0.04167 -0.05764 0.03958 -0.04931 C 0.0375 -0.04051 0.03581 -0.03125 0.03333 -0.02292 C 0.03229 -0.01921 0.03112 -0.01551 0.03021 -0.01181 C 0.02904 -0.00671 0.02826 -0.00046 0.02708 0.00486 C 0.02591 0.01042 0.02448 0.01597 0.02318 0.02153 C 0.02161 0.04005 0.01875 0.0743 0.01693 0.0868 C 0.01263 0.11759 0.0168 0.08981 0.01146 0.12014 C 0.01016 0.12778 0.00924 0.13611 0.00755 0.14375 C 0.00378 0.16204 -0.00326 0.19468 -0.00495 0.2118 C -0.00625 0.22546 -0.00716 0.23958 -0.00885 0.25347 C -0.01003 0.26481 -0.01224 0.27569 -0.01354 0.2868 C -0.02005 0.34676 -0.01289 0.30278 -0.02057 0.36597 C -0.02435 0.39768 -0.0306 0.42847 -0.03307 0.46042 C -0.03385 0.4706 -0.03437 0.48102 -0.03542 0.49074 C -0.04362 0.57153 -0.0349 0.46782 -0.04323 0.55625 C -0.04414 0.5669 -0.04453 0.57778 -0.04557 0.58819 C -0.0474 0.60926 -0.04987 0.62708 -0.0526 0.64768 C -0.05299 0.66551 -0.05352 0.68634 -0.05495 0.70324 C -0.05586 0.7162 -0.05768 0.72847 -0.05885 0.74097 C -0.06055 0.76134 -0.06016 0.78241 -0.06354 0.80208 C -0.0694 0.83727 -0.0668 0.8206 -0.07135 0.85208 C -0.07266 0.85023 -0.07357 0.84606 -0.07526 0.84653 C -0.07656 0.84699 -0.07578 0.85116 -0.07604 0.85347 C -0.0763 0.85718 -0.07656 0.86088 -0.07682 0.86458 C -0.07891 0.89653 -0.07604 0.8537 -0.07839 0.89514 C -0.07878 0.90324 -0.0793 0.91111 -0.07995 0.91875 C -0.08216 0.94792 -0.07695 0.94653 -0.08451 0.94653 " pathEditMode="relative" rAng="0" ptsTypes="AAAAAAAAAAAAAAAAAAAAAAAAAAAAAAAAAAAAAAAAAAAA">
                                      <p:cBhvr>
                                        <p:cTn id="18" dur="1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1" y="3944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1000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-0.00429 0.0037 L -0.00429 0.0037 C -0.0125 0.00625 -0.02096 0.00741 -0.02903 0.01111 C -0.04206 0.01736 -0.05195 0.03241 -0.06289 0.04583 C -0.06575 0.05417 -0.07005 0.0662 -0.07109 0.075 C -0.07331 0.09375 -0.07513 0.13171 -0.07513 0.13171 C -0.07317 0.15718 -0.07252 0.1831 -0.06901 0.2081 L -0.06601 0.23009 C -0.06523 0.24213 -0.06445 0.2544 -0.06393 0.26667 C -0.06341 0.2757 -0.06341 0.28495 -0.06289 0.29398 C -0.06237 0.30185 -0.06133 0.30972 -0.06081 0.31759 C -0.06002 0.3287 -0.0595 0.33958 -0.05872 0.35046 C -0.05846 0.35486 -0.05794 0.35903 -0.05768 0.36343 C -0.05729 0.37014 -0.05742 0.37685 -0.05677 0.38333 C -0.05534 0.3956 -0.05325 0.40347 -0.05052 0.41458 C -0.05026 0.42361 -0.04987 0.43287 -0.04948 0.4419 C -0.04922 0.44861 -0.04935 0.45556 -0.04844 0.46204 C -0.04804 0.46551 -0.04648 0.46806 -0.04544 0.47107 C -0.04505 0.48218 -0.04492 0.49306 -0.0444 0.50394 C -0.04388 0.51551 -0.04323 0.51574 -0.04232 0.52593 C -0.04153 0.5338 -0.04088 0.54167 -0.04023 0.54954 C -0.03919 0.56366 -0.03919 0.57014 -0.03815 0.58426 C -0.03698 0.60208 -0.03411 0.63912 -0.03203 0.6537 C -0.03099 0.66111 -0.02864 0.67778 -0.02799 0.68472 C -0.02721 0.69236 -0.0263 0.71458 -0.02591 0.7213 C -0.02435 0.74491 -0.02539 0.72292 -0.02278 0.75046 C -0.02226 0.75602 -0.02213 0.76158 -0.02174 0.7669 C -0.02109 0.77546 -0.02031 0.78403 -0.01979 0.79259 C -0.01953 0.79537 -0.0181 0.81644 -0.01771 0.81991 C -0.01719 0.82431 -0.01614 0.82847 -0.01562 0.83264 C -0.01484 0.83866 -0.01419 0.84491 -0.01354 0.85093 C -0.01328 0.85833 -0.01276 0.86551 -0.0125 0.87292 C -0.01211 0.88681 -0.01224 0.90093 -0.01146 0.91482 C -0.01041 0.93565 -0.00638 0.97894 -0.00429 1.00255 C -0.00351 1.02269 -0.00169 1.07014 -0.00026 1.09213 C 0.00664 1.19653 0.00117 1.11181 0.00599 1.1632 C 0.00677 1.17176 0.00716 1.18033 0.00794 1.18889 C 0.00912 1.19977 0.01094 1.21065 0.01211 1.22176 C 0.01367 1.23565 0.01367 1.25023 0.01628 1.26366 L 0.01823 1.27477 L 0.04505 1.25648 " pathEditMode="relative" ptsTypes="AAAAAAAAAAAAAAAAAAAAAAAAAAAAAAAAAAAAAAAAA">
                                      <p:cBhvr>
                                        <p:cTn id="20" dur="1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1000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Motion origin="layout" path="M -2.08333E-6 -0.0081 L -2.08333E-6 -0.0081 C -0.00104 -0.00069 -0.00195 0.00671 -0.00312 0.01389 C -0.00429 0.0213 -0.00651 0.02824 -0.00716 0.03588 C -0.0082 0.04722 -0.00781 0.05903 -0.0082 0.0706 C -0.00846 0.07732 -0.00898 0.08403 -0.00924 0.09051 C -0.01002 0.10857 -0.01015 0.12708 -0.01133 0.14514 C -0.01185 0.15278 -0.01341 0.15972 -0.01445 0.16713 C -0.01419 0.17407 -0.01458 0.2081 -0.01237 0.22384 C -0.01185 0.22755 -0.01159 0.23171 -0.01028 0.23472 C -0.00872 0.2382 -0.00612 0.23935 -0.00416 0.2419 C -0.00234 0.24421 -0.00065 0.24676 0.00104 0.24931 C 0.00391 0.26736 0.00417 0.26343 0.00209 0.28773 C 0.00183 0.29097 0.0013 0.29445 -2.08333E-6 0.29676 C -0.0013 0.29907 -0.00338 0.29931 -0.00508 0.30046 C -0.00989 0.32593 -0.00403 0.30208 -0.01028 0.31505 C -0.01732 0.32963 -0.01094 0.31875 -0.01445 0.32963 C -0.01523 0.33241 -0.0164 0.33449 -0.01745 0.33704 C -0.01823 0.34051 -0.01771 0.34583 -0.01953 0.34792 C -0.02278 0.35185 -0.02995 0.34676 -0.03086 0.35347 C -0.03515 0.38472 -0.03125 0.40232 -0.02669 0.42639 C -0.02643 0.43449 -0.02617 0.44236 -0.02565 0.45023 C -0.02552 0.4544 -0.02487 0.4588 -0.02474 0.46296 C -0.02422 0.47639 -0.02409 0.48982 -0.0237 0.50324 C -0.02344 0.51111 -0.02317 0.51898 -0.02265 0.52685 C -0.02239 0.53009 -0.02226 0.53333 -0.02161 0.53611 C -0.02057 0.54005 -0.01875 0.54329 -0.01745 0.54699 C -0.01666 0.54931 -0.01601 0.55185 -0.01536 0.5544 C -0.01406 0.56019 -0.01276 0.57245 -0.01237 0.57616 C -0.0181 0.61991 -0.01028 0.60232 -0.02057 0.60903 C -0.022 0.60995 -0.02331 0.61157 -0.02474 0.61273 C -0.02682 0.61852 -0.02903 0.62361 -0.02982 0.63102 C -0.03073 0.63935 -0.03047 0.64815 -0.03086 0.65648 C -0.02982 0.69398 -0.03008 0.70324 -0.02669 0.74236 C -0.0263 0.74676 -0.02526 0.75093 -0.02474 0.75532 C -0.02422 0.7588 -0.02409 0.7625 -0.0237 0.7662 C -0.02344 0.76875 -0.02291 0.77107 -0.02265 0.77338 C -0.02005 0.79445 -0.02304 0.77199 -0.02057 0.78982 C -0.02122 0.80995 -0.02109 0.82199 -0.0237 0.84097 C -0.02461 0.84792 -0.02682 0.85347 -0.02877 0.85926 C -0.02916 0.86227 -0.02916 0.86551 -0.02982 0.86852 C -0.03073 0.87245 -0.03333 0.87662 -0.03502 0.8794 C -0.03528 0.88195 -0.03554 0.88426 -0.03594 0.88681 C -0.03659 0.88935 -0.03776 0.89144 -0.03802 0.89398 C -0.03919 0.90671 -0.03919 0.91968 -0.0401 0.93241 C -0.04049 0.93727 -0.04049 0.94213 -0.04114 0.94699 C -0.04153 0.94954 -0.04258 0.95185 -0.04323 0.9544 C -0.04362 0.95602 -0.04401 0.95787 -0.04427 0.95972 C -0.04479 0.96435 -0.04596 0.9794 -0.04622 0.98357 C -0.04661 0.99699 -0.04752 1.01019 -0.04726 1.02361 C -0.04713 1.03843 -0.04609 1.05301 -0.04531 1.06759 C -0.04505 1.07014 -0.04505 1.07269 -0.04427 1.07477 C -0.04323 1.07732 -0.04153 1.07847 -0.0401 1.08032 C -0.03945 1.08333 -0.03932 1.08704 -0.03802 1.08935 C -0.03541 1.09468 -0.03151 1.09722 -0.02877 1.10232 L -0.02565 1.10764 C -0.02565 1.10787 -0.02291 1.14051 -0.02161 1.14421 C -0.01862 1.15232 -0.02031 1.14792 -0.0164 1.15695 C -0.01601 1.15903 -0.01276 1.17801 -0.01133 1.18264 C -0.01015 1.18634 -0.00794 1.18935 -0.00716 1.19352 C -0.00638 1.19769 -0.00508 1.20486 -0.00416 1.2081 C -0.00325 1.21088 0.00013 1.21759 0.00104 1.22083 C 0.00196 1.22454 0.00222 1.22847 0.00313 1.23195 C 0.00365 1.2338 0.00521 1.2375 0.00521 1.2375 " pathEditMode="relative" ptsTypes="AAAAAAAAAAAAAAAAAAAAAAAAAAAAAAAAAAAAAAAAAAAAAAAAAAAAAAAAAAAAAAAA">
                                      <p:cBhvr>
                                        <p:cTn id="22" dur="10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1000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animMotion origin="layout" path="M 0.00326 -0.01296 L 0.00326 -0.01296 L 0.02891 -0.00023 C 0.03229 0.00162 0.03594 0.00255 0.03919 0.00533 C 0.04518 0.01065 0.0418 0.00811 0.04948 0.01273 C 0.05742 0.02454 0.05703 0.02454 0.06797 0.03635 C 0.06992 0.03843 0.07201 0.04028 0.07409 0.0419 C 0.07539 0.04283 0.07682 0.04306 0.07813 0.04375 C 0.08008 0.04561 0.08659 0.05533 0.08945 0.04746 C 0.09076 0.04375 0.0888 0.03889 0.08841 0.03449 C 0.08815 0.02963 0.08776 0.02477 0.08737 0.01991 C 0.08672 0.01135 0.08607 0.00301 0.08542 -0.00555 C 0.08633 -0.01921 0.08737 -0.04629 0.0905 -0.06041 C 0.09154 -0.06527 0.09622 -0.07754 0.0987 -0.08402 C 0.11771 -0.07615 0.11081 -0.08148 0.12031 -0.07314 C 0.12201 -0.06898 0.12396 -0.06504 0.12539 -0.06041 C 0.12708 -0.05509 0.12813 -0.0493 0.12956 -0.04398 C 0.13047 -0.04027 0.13164 -0.03657 0.13268 -0.0331 C 0.13333 -0.02754 0.13398 -0.02199 0.13464 -0.01666 C 0.13529 -0.01227 0.13646 -0.0081 0.13672 -0.0037 C 0.1375 0.00602 0.13724 0.01574 0.13776 0.02547 C 0.13906 0.04908 0.13984 0.05093 0.14297 0.07292 C 0.14219 0.09306 0.14167 0.1132 0.14089 0.13334 C 0.14063 0.13936 0.1401 0.14537 0.13984 0.15139 C 0.13828 0.19468 0.14258 0.17848 0.13568 0.19908 C 0.13359 0.21181 0.13138 0.22454 0.12956 0.23727 C 0.12487 0.26945 0.13073 0.24283 0.12344 0.28473 C 0.12135 0.29653 0.11888 0.30811 0.11615 0.31945 C 0.11576 0.32153 0.11471 0.32292 0.11419 0.325 C 0.1082 0.34838 0.11354 0.33056 0.10898 0.35232 C 0.10781 0.35811 0.10651 0.36366 0.10495 0.36875 C 0.10378 0.37269 0.10182 0.37593 0.10078 0.37986 C 0.09701 0.39422 0.09414 0.40926 0.0905 0.42361 C 0.08932 0.42801 0.08763 0.43195 0.08646 0.43635 C 0.08451 0.44306 0.08333 0.45023 0.08125 0.45648 C 0.07956 0.46181 0.07695 0.46598 0.07513 0.47107 C 0.07357 0.47523 0.07253 0.47986 0.07096 0.48403 C 0.07005 0.48658 0.06875 0.48866 0.06797 0.49121 C 0.06667 0.49468 0.06602 0.49885 0.06484 0.50209 C 0.06302 0.50741 0.06068 0.51181 0.05872 0.5169 C 0.05547 0.52477 0.05091 0.53681 0.04844 0.54607 C 0.04753 0.54908 0.04714 0.55209 0.04635 0.5551 C 0.04544 0.5588 0.04414 0.56227 0.04323 0.56621 C 0.04271 0.56852 0.04271 0.57107 0.04219 0.57338 C 0.04167 0.57662 0.04089 0.5794 0.04023 0.58264 C 0.03945 0.59352 0.03919 0.60463 0.03815 0.61551 C 0.03776 0.61875 0.03646 0.6213 0.03607 0.62454 C 0.03542 0.6294 0.03568 0.63449 0.03503 0.63912 C 0.03438 0.64491 0.0306 0.66019 0.02995 0.66482 C 0.028 0.67616 0.02578 0.68773 0.02474 0.69954 C 0.02409 0.70741 0.02331 0.71528 0.02266 0.72315 C 0.02253 0.7257 0.02109 0.74723 0.0207 0.7507 C 0.02018 0.7544 0.01927 0.75787 0.01862 0.76158 C 0.01784 0.76574 0.01745 0.77014 0.01654 0.77431 C 0.01029 0.80209 0.01445 0.77639 0.00938 0.80186 C 0.00846 0.80602 0.0082 0.81042 0.00729 0.81459 C 0.00651 0.81783 0.00521 0.82061 0.00417 0.82361 C -0.00026 0.83843 0.00026 0.8375 -0.00299 0.85278 C -0.00482 0.87199 -0.00273 0.85672 -0.00807 0.88033 C -0.00964 0.88704 -0.01237 0.90463 -0.01328 0.90949 C -0.01589 0.92361 -0.0194 0.93704 -0.02148 0.95162 C -0.02174 0.95394 -0.02214 0.95648 -0.02253 0.9588 C -0.02383 0.96898 -0.02227 0.96574 -0.02448 0.96991 " pathEditMode="relative" ptsTypes="AAAAAAAAAAAAAAAAAAAAAAAAAAAAAAAAAAAAAAAAAAAAAAAAAAAAAAAAAAAAAAA">
                                      <p:cBhvr>
                                        <p:cTn id="24" dur="10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900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Motion origin="layout" path="M 0.00704 0.00139 L 0.00704 0.00139 C 0.02995 0.06065 0.02175 0.03565 0.03373 0.07453 C 0.03399 0.08981 0.03438 0.10509 0.03477 0.12014 C 0.03503 0.1331 0.03581 0.1456 0.03581 0.15833 C 0.03581 0.16921 0.03672 0.18078 0.03477 0.1912 C 0.03178 0.20648 0.02526 0.21875 0.02136 0.23333 C 0.0198 0.23889 0.01928 0.24537 0.01823 0.25139 C 0.01758 0.31065 0.01771 0.33611 0.01524 0.39213 C 0.01472 0.40185 0.01381 0.41157 0.01316 0.42129 C 0.01342 0.42801 0.01303 0.43518 0.0142 0.44143 C 0.01628 0.45301 0.02396 0.46018 0.02852 0.46713 C 0.02969 0.46875 0.0306 0.4706 0.03165 0.47245 C 0.03269 0.47731 0.03347 0.48241 0.03477 0.48703 C 0.0375 0.49699 0.03894 0.49514 0.03985 0.50347 C 0.04102 0.51389 0.04167 0.5243 0.04297 0.53449 C 0.04415 0.54444 0.04584 0.55393 0.04701 0.56389 C 0.04831 0.57361 0.04909 0.58333 0.05013 0.59305 C 0.04805 0.61504 0.04649 0.63703 0.04401 0.65879 C 0.04206 0.67477 0.03972 0.66967 0.03581 0.68426 C 0.02982 0.70648 0.02878 0.7162 0.02553 0.73727 C 0.02474 0.74699 0.02357 0.75671 0.02344 0.76666 C 0.02318 0.77801 0.02461 0.79259 0.02748 0.80301 C 0.02891 0.80787 0.03099 0.81157 0.03269 0.81597 C 0.03685 0.85347 0.03282 0.8125 0.03581 0.86528 C 0.03659 0.87916 0.0379 0.89328 0.03881 0.90717 C 0.03959 0.91759 0.03998 0.92801 0.04089 0.93819 C 0.04297 0.96065 0.04649 0.98078 0.05118 1.00208 C 0.05938 1.03981 0.05743 1.01782 0.0625 1.05324 C 0.06615 1.0794 0.06563 1.08449 0.06758 1.1118 C 0.06862 1.12453 0.07045 1.13727 0.07071 1.15023 C 0.07149 1.18356 0.07071 1.21713 0.07071 1.25069 " pathEditMode="relative" ptsTypes="AAAAAAAAAAAAAAAAAAAAAAAAAAAAAAAA">
                                      <p:cBhvr>
                                        <p:cTn id="26" dur="1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4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-0.01588 0.02199 L -0.01588 0.02199 C -0.02161 0.07268 -0.01706 0.02546 -0.02005 0.08935 C -0.02044 0.09861 -0.02148 0.10763 -0.02213 0.11689 C -0.02292 0.13078 -0.02409 0.15879 -0.02409 0.15879 C -0.02383 0.1787 -0.02292 0.24513 -0.02213 0.27037 C -0.02187 0.27523 -0.02135 0.28009 -0.02109 0.28495 C -0.01758 0.3412 -0.02031 0.30092 -0.01797 0.33425 C -0.01758 0.36273 -0.01693 0.39143 -0.01693 0.42013 C -0.01693 0.5037 -0.01732 0.5125 -0.01901 0.57523 C -0.01862 0.58125 -0.01849 0.5875 -0.01797 0.59351 C -0.01706 0.60324 -0.0151 0.61296 -0.01484 0.62268 C -0.01367 0.68125 -0.01419 0.73958 -0.0138 0.79814 C -0.01419 0.8456 -0.01406 0.89305 -0.01484 0.9405 C -0.01575 0.99328 -0.02448 0.97662 -0.00963 0.99537 C -0.01146 1.06689 -0.01016 1.02013 -0.0138 1.12129 C -0.01419 1.13101 -0.01237 1.14189 -0.01484 1.15046 C -0.01914 1.1655 -0.01693 1.15509 -0.01693 1.18356 " pathEditMode="relative" ptsTypes="AAAAAAAAAAAAAAAAAA">
                                      <p:cBhvr>
                                        <p:cTn id="28" dur="3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400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Motion origin="layout" path="M -0.00338 0.00694 L -0.00338 0.00694 C -0.00416 0.03519 -0.00468 0.06319 -0.00547 0.0912 C -0.00807 0.18056 -0.00859 0.17083 -0.00963 0.24259 C -0.01041 0.29352 -0.0108 0.34468 -0.01172 0.39583 C -0.01185 0.40995 -0.01198 0.42407 -0.01263 0.43796 C -0.01341 0.45069 -0.01484 0.46343 -0.01575 0.47639 C -0.01692 0.49097 -0.01784 0.50556 -0.01888 0.52014 C -0.01692 0.61852 -0.01758 0.55139 -0.01992 0.71019 C -0.02083 0.77431 -0.02122 0.81273 -0.02187 0.87824 C -0.02083 1.22106 -0.02096 1.09005 -0.02096 1.27106 " pathEditMode="relative" ptsTypes="AAAAAAAAAAA">
                                      <p:cBhvr>
                                        <p:cTn id="30" dur="3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400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-0.00781 0.00208 L -0.00781 0.00208 C -0.01419 0.05232 -0.01302 0.03611 -0.01601 0.09167 C -0.01823 0.13241 -0.02213 0.21389 -0.02213 0.21389 C -0.02265 0.26644 -0.02864 0.55602 -0.02317 0.68519 C -0.02213 0.70972 -0.02057 0.73403 -0.0181 0.75833 C -0.01575 0.78171 -0.01172 0.8044 -0.00885 0.82778 C -0.0069 0.84282 -0.00534 0.8581 -0.00364 0.87338 C 0.00065 0.97986 -0.00143 0.94028 0.00143 0.99213 C -0.0108 0.99745 -0.02304 1.00486 -0.03554 1.00857 C -0.08633 1.02384 -0.0569 1.00093 -0.08385 1.025 C -0.0845 1.03171 -0.0858 1.0382 -0.08593 1.04514 C -0.08633 1.08357 -0.08828 1.12801 -0.07461 1.16204 C -0.07291 1.1662 -0.07174 1.1713 -0.06953 1.17477 C -0.06627 1.17963 -0.05377 1.1956 -0.04687 1.20023 C -0.0345 1.2088 -0.04349 1.19769 -0.02734 1.2132 C -0.02226 1.21782 -0.01771 1.22407 -0.01289 1.22963 C -0.01015 1.23264 -0.00468 1.23866 -0.00468 1.23866 C -0.00247 1.25046 -0.00286 1.25324 0.00352 1.2625 C 0.00495 1.26458 0.00873 1.2662 0.00873 1.2662 " pathEditMode="relative" ptsTypes="AAAAAAAAAAAAAAAAAAAA">
                                      <p:cBhvr>
                                        <p:cTn id="32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6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0403 0.01412 L 0.00403 0.01412 C 0.00195 0.02222 0.00026 0.03032 -0.00209 0.03796 C -0.00391 0.04328 -0.00703 0.04699 -0.00834 0.05254 C -0.01081 0.06319 -0.00977 0.05856 -0.01133 0.0669 C -0.01107 0.07847 -0.01146 0.09028 -0.01042 0.10162 C -0.01003 0.10486 -0.00612 0.12129 -0.00417 0.12731 C -0.00365 0.12916 -0.00287 0.13078 -0.00209 0.13264 C -0.00183 0.13518 -0.00143 0.1375 -0.00117 0.14004 C -0.00078 0.14305 -0.00052 0.14606 -0.00013 0.14907 C 0.00013 0.15092 0.00065 0.15278 0.00091 0.15463 C 0.0013 0.16018 0.00143 0.16574 0.00195 0.17106 C 0.00364 0.18819 0.00338 0.18078 0.00508 0.1912 C 0.00768 0.20717 0.00469 0.19074 0.00716 0.20393 C 0.00976 0.25602 0.00612 0.19537 0.01015 0.24051 C 0.01419 0.28588 0.00794 0.2331 0.01328 0.27523 C 0.01445 0.29838 0.01627 0.32662 0.01627 0.35 C 0.01627 0.375 0.01588 0.4 0.01536 0.425 C 0.01523 0.42893 0.01354 0.44768 0.01328 0.45231 C 0.0125 0.46203 0.01211 0.47176 0.0112 0.48148 C 0.00872 0.50741 0.01081 0.48495 0.00716 0.53449 C 0.00677 0.53866 0.00625 0.54305 0.00612 0.54722 C 0.00573 0.55509 0.0056 0.56319 0.00508 0.57106 C 0.00482 0.57407 0.00429 0.57708 0.00403 0.58009 C 0.00026 0.62708 0.00521 0.57315 0.00195 0.60764 C 0.00234 0.6368 0.00234 0.66597 0.00299 0.69514 C 0.00312 0.70023 0.00377 0.70486 0.00403 0.70972 C 0.00495 0.72592 0.00495 0.73449 0.00612 0.75 C 0.00703 0.76366 0.00677 0.75717 0.00807 0.76828 C 0.00885 0.7743 0.0095 0.78055 0.01015 0.78657 C 0.01081 0.80578 0.01133 0.82569 0.01224 0.84491 C 0.01289 0.85787 0.01354 0.8706 0.01432 0.88333 C 0.01458 0.88819 0.01497 0.89305 0.01536 0.89791 C 0.01601 0.91065 0.01666 0.92361 0.01732 0.93634 C 0.01732 0.93634 0.0194 0.97291 0.0194 0.97291 L 0.02044 1.00023 C 0.02187 1.09143 0.02044 1.03958 0.02252 1.09328 C 0.02304 1.10903 0.02226 1.12129 0.02552 1.13541 C 0.0263 1.13866 0.0276 1.14143 0.02864 1.14444 C 0.02903 1.14699 0.02864 1.15 0.02969 1.15185 C 0.03099 1.15416 0.03489 1.15555 0.03489 1.15555 L 0.03489 1.15555 " pathEditMode="relative" ptsTypes="AAAAAAAAAAAAAAAAAAAAAAAAAAAAAAAAAAAAAAAAAA">
                                      <p:cBhvr>
                                        <p:cTn id="34" dur="5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600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0.00117 0.00347 L 0.00117 0.00347 C 0.00378 0.10532 0.00287 0.05092 0.00117 0.24074 C 0.00104 0.25532 0.00052 0.2699 0.00026 0.28472 C -0.00013 0.29676 -0.00026 0.30902 -0.00078 0.32106 C -0.00104 0.32546 -0.00156 0.32963 -0.00182 0.33402 C -0.00338 0.35393 -0.00221 0.34236 -0.00391 0.35764 C -0.00482 0.37986 -0.00586 0.40532 -0.00586 0.42708 C -0.00586 0.46967 -0.00547 0.51227 -0.00495 0.55486 C -0.00443 0.59074 -0.00378 0.62685 -0.00286 0.66273 C -0.00247 0.67777 -0.00234 0.67731 -0.00078 0.68819 C -0.00052 0.70717 -0.00039 0.72592 0.00026 0.7449 C 0.00052 0.75532 0.00156 0.76551 0.00221 0.77592 C 0.00261 0.78194 0.00274 0.78819 0.00326 0.79421 C 0.00534 0.81875 0.00508 0.80486 0.00638 0.82523 C 0.00677 0.8324 0.00703 0.83981 0.00742 0.84722 C 0.00716 0.87708 0.00573 1.06088 0.00534 1.09745 C 0.00508 1.11319 0.00443 1.12893 0.0043 1.1449 C 0.00404 1.18449 0.0043 1.22407 0.0043 1.26365 " pathEditMode="relative" ptsTypes="AAAAAAAAAAAAAAAAAAA">
                                      <p:cBhvr>
                                        <p:cTn id="36" dur="5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6000" accel="50000" decel="5000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Motion origin="layout" path="M 0.00104 0.00093 L 0.00104 0.00093 C -0.00013 0.03612 -0.0013 0.05649 0.00104 0.09584 C 0.00247 0.11806 0.00677 0.13936 0.0082 0.16158 C 0.01094 0.20186 0.0095 0.18218 0.01237 0.21991 C 0.01276 0.26505 0.01276 0.31019 0.01341 0.3551 C 0.01354 0.3632 0.01406 0.37107 0.01445 0.37894 C 0.01471 0.38797 0.0151 0.39723 0.01549 0.40625 C 0.01302 0.62315 0.01575 0.39584 0.01341 0.55973 C 0.01172 0.67246 0.01328 0.60625 0.01133 0.68403 C 0.01094 0.71505 0.01081 0.74607 0.01028 0.77709 C 0.01015 0.7838 0.00963 0.79051 0.00924 0.79723 C 0.00898 0.80278 0.00859 0.80811 0.0082 0.81366 C 0.00794 0.81968 0.00755 0.82593 0.00729 0.83195 C 0.00755 0.86598 0.00768 0.9 0.0082 0.93426 C 0.00833 0.94098 0.00911 0.94769 0.00924 0.9544 C 0.00976 0.9676 0.01002 0.98102 0.01028 0.99445 C 0.00963 1.01204 0.00924 1.02987 0.0082 1.04746 C 0.00794 1.05371 0.0069 1.05973 0.00625 1.06575 C 0.00547 1.07246 0.00482 1.07917 0.00416 1.08588 C 0.00338 1.09375 0.00299 1.10163 0.00208 1.1095 C 0.00156 1.11389 2.08333E-6 1.12246 2.08333E-6 1.12246 " pathEditMode="relative" ptsTypes="AAAAAAAAAAAAAAAAAAAAAA">
                                      <p:cBhvr>
                                        <p:cTn id="38" dur="5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600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Motion origin="layout" path="M -0.00481 0.00416 L -0.00481 0.00416 C -0.01289 0.19398 -0.00195 -0.08658 -0.00898 0.24699 C -0.0095 0.27153 -0.01171 0.2956 -0.01302 0.32014 C -0.01197 0.35602 -0.01002 0.3919 -0.01002 0.42778 C -0.01002 0.46134 -0.01341 0.49467 -0.01302 0.52824 C -0.01276 0.56365 -0.00963 0.59884 -0.00794 0.63426 C -0.00729 0.66713 -0.00559 0.7 -0.00585 0.73287 C -0.00625 0.77662 -0.01028 0.82037 -0.01002 0.86435 C -0.00924 0.99768 -0.0052 1.13102 -0.00273 1.26435 C -0.00455 1.27153 -0.00559 1.2794 -0.00794 1.28634 C -0.00846 1.28796 -0.01106 1.28819 -0.01106 1.28819 " pathEditMode="relative" ptsTypes="AAAAAAAAAAAA">
                                      <p:cBhvr>
                                        <p:cTn id="40" dur="5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repeatCount="600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animMotion origin="layout" path="M -0.00131 0.00208 L -0.00131 0.00208 C 0.00182 0.04722 0.00625 0.09213 0.00794 0.13727 C 0.0125 0.25602 0.00807 0.28842 0.00182 0.40741 C 0.00117 0.45185 0.00143 0.49629 -0.00026 0.54074 C -0.01407 0.90092 -0.00495 0.46435 -0.01055 0.79815 C -0.00977 0.85 -0.0073 0.90185 -0.00847 0.95347 C -0.00977 1.01042 -0.01485 1.06667 -0.01771 1.12338 C -0.01927 1.1544 -0.02045 1.18542 -0.02175 1.21643 L -0.02084 1.24583 " pathEditMode="relative" ptsTypes="AAAAAAAAAA">
                                      <p:cBhvr>
                                        <p:cTn id="42" dur="5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26000" fill="remove" nodeType="withEffect">
                                  <p:stCondLst>
                                    <p:cond delay="20000"/>
                                  </p:stCondLst>
                                  <p:childTnLst>
                                    <p:animMotion origin="layout" path="M -0.00782 -0.00185 L -0.00782 -0.00185 C -0.00743 0.00787 -0.00651 0.0176 -0.00677 0.02755 C -0.00717 0.04468 -0.00977 0.07848 -0.00977 0.07848 C -0.01016 0.09445 -0.01042 0.11019 -0.01081 0.12616 C -0.01107 0.13334 -0.01172 0.14074 -0.01185 0.14792 C -0.01276 0.17778 -0.0112 0.20811 -0.01394 0.2375 C -0.01459 0.24468 -0.0155 0.25209 -0.01602 0.25949 C -0.0181 0.28912 -0.0181 0.29607 -0.01914 0.32523 C -0.01745 0.43403 -0.01849 0.37639 -0.01498 0.52616 C -0.01459 0.54005 -0.01394 0.56806 -0.01394 0.56806 C -0.01459 0.59676 -0.01472 0.62547 -0.01602 0.65394 C -0.01615 0.65672 -0.01758 0.65857 -0.0181 0.66111 C -0.02201 0.68241 -0.01745 0.66968 -0.02318 0.68311 C -0.02552 0.70371 -0.02214 0.67963 -0.02839 0.70324 C -0.02969 0.70857 -0.03008 0.71436 -0.03138 0.71968 C -0.03529 0.73473 -0.03946 0.7338 -0.04584 0.74885 C -0.04935 0.75741 -0.04805 0.75579 -0.053 0.76158 C -0.06693 0.77871 -0.06537 0.77871 -0.07865 0.78727 C -0.07995 0.7882 -0.08138 0.78843 -0.08282 0.78912 C -0.08516 0.78866 -0.09571 0.78982 -0.09922 0.78357 C -0.10065 0.78102 -0.10131 0.77755 -0.10235 0.77454 C -0.10573 0.75 -0.10365 0.76829 -0.10534 0.73611 C -0.10638 0.71875 -0.10625 0.7257 -0.10743 0.71065 C -0.10782 0.70579 -0.10808 0.7007 -0.10847 0.69584 C -0.10586 0.67292 -0.10821 0.69514 -0.10534 0.64838 C -0.10469 0.63681 -0.10365 0.6294 -0.10235 0.61736 C -0.10196 0.60463 -0.10105 0.5919 -0.10131 0.57894 C -0.1017 0.5588 -0.10339 0.53889 -0.1043 0.51875 C -0.10521 0.50047 -0.10599 0.46829 -0.10638 0.45116 C -0.10612 0.42686 -0.10534 0.40255 -0.10534 0.37801 C -0.10534 0.35741 -0.10586 0.33681 -0.10638 0.31598 C -0.1069 0.29653 -0.10743 0.30324 -0.10951 0.28496 C -0.11302 0.25324 -0.10782 0.28982 -0.11263 0.26111 C -0.11302 0.2588 -0.11289 0.25602 -0.11368 0.25394 C -0.11459 0.25093 -0.11654 0.24931 -0.11771 0.24653 C -0.11954 0.2426 -0.12084 0.23773 -0.12292 0.2338 C -0.12292 0.23357 -0.12917 0.22523 -0.13008 0.22477 C -0.13164 0.22361 -0.13347 0.22338 -0.13516 0.22292 C -0.13933 0.21922 -0.1431 0.21459 -0.14753 0.21181 C -0.14857 0.21135 -0.14961 0.21088 -0.15065 0.21019 C -0.15339 0.20787 -0.15573 0.20348 -0.15886 0.20278 L -0.17318 0.19908 C -0.17865 0.20023 -0.18438 0.20023 -0.18959 0.20278 C -0.1931 0.2044 -0.19597 0.20834 -0.19883 0.21181 C -0.20183 0.21551 -0.20638 0.22153 -0.20821 0.22824 C -0.21068 0.23797 -0.21289 0.24792 -0.21537 0.25764 C -0.21641 0.26181 -0.21836 0.27037 -0.21836 0.27037 C -0.21914 0.27709 -0.21967 0.2838 -0.22045 0.29051 C -0.22136 0.29723 -0.22266 0.30371 -0.22357 0.31065 C -0.22435 0.31598 -0.22487 0.32153 -0.22565 0.32709 C -0.22982 0.42107 -0.22735 0.35787 -0.23073 0.51875 C -0.23086 0.52338 -0.2319 0.58635 -0.23282 0.59908 C -0.23347 0.60949 -0.23503 0.61968 -0.23594 0.6301 C -0.24141 0.69514 -0.23672 0.66412 -0.2431 0.70139 C -0.24375 0.71482 -0.24401 0.725 -0.24519 0.73797 C -0.24545 0.74098 -0.24597 0.74398 -0.2461 0.74699 C -0.24701 0.75857 -0.24662 0.77037 -0.24818 0.78172 C -0.24909 0.78843 -0.24987 0.79699 -0.25339 0.8 C -0.26068 0.80648 -0.2543 0.80186 -0.26472 0.80556 C -0.28217 0.81181 -0.26315 0.80718 -0.28217 0.81088 C -0.2862 0.81042 -0.2905 0.81111 -0.2944 0.80926 C -0.29714 0.80787 -0.29922 0.80417 -0.3017 0.80186 C -0.31211 0.7919 -0.30834 0.79769 -0.3181 0.78357 C -0.32097 0.77963 -0.32396 0.7757 -0.32631 0.77084 C -0.32891 0.76528 -0.33047 0.75857 -0.33243 0.75255 C -0.33386 0.7375 -0.33581 0.71806 -0.33659 0.70324 C -0.33711 0.69167 -0.33711 0.6801 -0.33763 0.66852 C -0.33815 0.65764 -0.33907 0.64653 -0.33972 0.63565 C -0.34011 0.62848 -0.34037 0.62107 -0.34076 0.61366 C -0.34102 0.53588 -0.34232 0.45787 -0.34167 0.37986 C -0.34167 0.37246 -0.33881 0.36551 -0.33868 0.35811 C -0.33802 0.32223 -0.33907 0.28611 -0.33972 0.25023 C -0.33972 0.24838 -0.34024 0.24653 -0.34076 0.24468 C -0.34128 0.24236 -0.34219 0.24005 -0.34271 0.2375 C -0.34349 0.23449 -0.34375 0.23102 -0.3448 0.22824 C -0.34675 0.22338 -0.35144 0.22361 -0.35404 0.22292 C -0.35573 0.22176 -0.35743 0.22014 -0.35925 0.21922 C -0.36888 0.21343 -0.37878 0.21852 -0.38894 0.21922 C -0.39141 0.21991 -0.39388 0.21991 -0.39623 0.22107 C -0.3974 0.22176 -0.39818 0.22361 -0.39922 0.22477 C -0.41159 0.23565 -0.39545 0.21644 -0.41368 0.24121 C -0.41641 0.24491 -0.41993 0.24699 -0.42188 0.25209 C -0.43021 0.27454 -0.42683 0.26227 -0.43217 0.28866 C -0.43243 0.34769 -0.4323 0.40672 -0.43321 0.46574 C -0.43334 0.4757 -0.43464 0.48519 -0.43529 0.49491 C -0.43594 0.50602 -0.43646 0.5169 -0.43724 0.52778 C -0.43789 0.53635 -0.43881 0.54491 -0.43933 0.55348 C -0.43985 0.56019 -0.43998 0.5669 -0.44037 0.57361 C -0.44063 0.57894 -0.44115 0.58449 -0.44141 0.59005 C -0.44219 0.6088 -0.44167 0.62801 -0.44349 0.64653 C -0.4448 0.66065 -0.44675 0.67454 -0.44753 0.68866 C -0.44792 0.69468 -0.44805 0.70093 -0.44857 0.70695 C -0.44909 0.71181 -0.44987 0.71667 -0.45065 0.72153 C -0.45131 0.7257 -0.45196 0.7301 -0.45274 0.73426 C -0.45547 0.74885 -0.4586 0.76181 -0.46394 0.77454 C -0.46498 0.77686 -0.46589 0.7794 -0.46706 0.78172 C -0.46836 0.78426 -0.46967 0.78681 -0.47123 0.78912 C -0.47579 0.79584 -0.47865 0.79861 -0.48347 0.80371 C -0.51016 0.80093 -0.51185 0.80973 -0.52774 0.79098 C -0.52995 0.7882 -0.53177 0.78473 -0.53386 0.78172 C -0.53529 0.77269 -0.53646 0.76343 -0.53802 0.7544 C -0.53985 0.74283 -0.54245 0.73148 -0.54414 0.71968 C -0.54545 0.71065 -0.54584 0.70116 -0.54727 0.69236 C -0.54961 0.67686 -0.55313 0.66204 -0.55547 0.64653 C -0.55717 0.63542 -0.56446 0.57801 -0.56576 0.5625 C -0.5668 0.55047 -0.56706 0.5382 -0.56771 0.52616 C -0.56875 0.51135 -0.56993 0.49676 -0.57084 0.48218 C -0.57318 0.44584 -0.57292 0.44445 -0.57396 0.40926 C -0.57461 0.35926 -0.57097 0.30857 -0.57605 0.25949 C -0.57696 0.25 -0.58855 0.25556 -0.59037 0.24653 C -0.59375 0.23056 -0.58985 0.2125 -0.58933 0.19537 C -0.5892 0.19121 -0.58868 0.18704 -0.58829 0.18264 C -0.58789 0.17732 -0.58763 0.17176 -0.58724 0.16621 C -0.58516 0.12523 -0.58763 0.15973 -0.58425 0.1169 C -0.58451 -0.00115 -0.58529 -0.11921 -0.58529 -0.23727 C -0.58529 -0.24259 -0.58438 -0.24814 -0.58425 -0.2537 C -0.58399 -0.25972 -0.58425 -0.26574 -0.58425 -0.27199 " pathEditMode="relative" ptsTypes="AAAAAAAAAAAAAAAAAAAAAAAAAAAAAAAAAAAAAAAAAAAAAAAAAAAAAAAAAAAAAAAAAAAAAAAAAAAAAAAAAAAAAAAAAAAAAAAAAAAAAAAAAAAAAAAAAAAAAA">
                                      <p:cBhvr>
                                        <p:cTn id="44" dur="1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820000"/>
                            </p:stCondLst>
                            <p:childTnLst>
                              <p:par>
                                <p:cTn id="4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111150" fill="hold"/>
                                        <p:tgtEl>
                                          <p:spTgt spid="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48" repeatCount="indefinite" fill="hold" display="0">
                  <p:stCondLst>
                    <p:cond delay="indefinite"/>
                  </p:stCondLst>
                </p:cTn>
                <p:tgtEl>
                  <p:spTgt spid="79"/>
                </p:tgtEl>
              </p:cMediaNode>
            </p:video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3" dur="1" fill="hold"/>
                                        <p:tgtEl>
                                          <p:spTgt spid="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9"/>
                  </p:tgtEl>
                </p:cond>
              </p:nextCondLst>
            </p:seq>
            <p:audio>
              <p:cMediaNode vol="80000" numSld="999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A2BB6-4516-186F-B003-6DD7EF87D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833340D-53B0-4577-DA8E-659CB11122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644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978149-C903-A673-D3CE-AAAF14124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CF5E9A93-0683-631E-E180-DD56AD3254BD}"/>
              </a:ext>
            </a:extLst>
          </p:cNvPr>
          <p:cNvSpPr/>
          <p:nvPr/>
        </p:nvSpPr>
        <p:spPr>
          <a:xfrm>
            <a:off x="3962980" y="-2037565"/>
            <a:ext cx="4217848" cy="48931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7" name="Rectángulo 7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8E860D1B-FDC0-4E54-A4C1-1B535C1ACEFD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DAC0568A-80C2-C8EF-A1DD-77641957F55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0EB22EB8-1038-771F-5B13-7C46B0F6137E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EC705B24-48F8-E368-EFAF-CFCC8708E858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C7F3A6C8-E5D0-48CD-67A6-33C959B832F2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F612C261-9600-B738-36FA-8EC706992A37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F077D131-260B-3717-3C92-A219336E4B30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314FC6F1-8E2D-8A5A-D754-E2B6F67B0B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23237D50-635C-0C13-68F0-B623C3FC4F50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1C1EE2E5-FA74-E970-65A2-964B1BAA3ED0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2E742F60-F795-A77D-7683-CC947472D0C7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42504C6B-AB41-E8BE-03F3-B3D6C9FB998D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F4958CC4-799D-FE0B-5C72-4F2BCF6C3038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8B780AA7-68C9-355D-4255-360198B3C18B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9CFE8CCF-D193-E37C-0FC2-DA9583BBBBBD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E03B25BF-87AA-9BF2-E50C-ECA3A4931C41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6DF2FFD2-35FB-A193-C2A0-7EA91C3DF05D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5" name="Gráfico 74" descr="Espada contorno">
            <a:hlinkClick r:id="" action="ppaction://noaction" highlightClick="1">
              <a:snd r:embed="rId5" name="hammer.wav"/>
            </a:hlinkClick>
            <a:extLst>
              <a:ext uri="{FF2B5EF4-FFF2-40B4-BE49-F238E27FC236}">
                <a16:creationId xmlns:a16="http://schemas.microsoft.com/office/drawing/2014/main" id="{507A837D-C937-1F6D-C58E-CB1094E771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75345" y="2658580"/>
            <a:ext cx="914400" cy="9144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3EFD360-CA8B-9750-D598-39799A04634A}"/>
              </a:ext>
            </a:extLst>
          </p:cNvPr>
          <p:cNvSpPr txBox="1"/>
          <p:nvPr/>
        </p:nvSpPr>
        <p:spPr>
          <a:xfrm>
            <a:off x="6274289" y="63839"/>
            <a:ext cx="120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highlight>
                  <a:srgbClr val="FF0000"/>
                </a:highlight>
              </a:rPr>
              <a:t>-10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8AA1F7DB-8C3A-50E5-8A47-C173C4F874E2}"/>
              </a:ext>
            </a:extLst>
          </p:cNvPr>
          <p:cNvGrpSpPr/>
          <p:nvPr/>
        </p:nvGrpSpPr>
        <p:grpSpPr>
          <a:xfrm>
            <a:off x="5247403" y="-138419"/>
            <a:ext cx="1555517" cy="300326"/>
            <a:chOff x="-2269501" y="501340"/>
            <a:chExt cx="1555517" cy="300326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CD35786C-84F5-6E67-6E12-32E7D4F59DE1}"/>
                </a:ext>
              </a:extLst>
            </p:cNvPr>
            <p:cNvSpPr/>
            <p:nvPr/>
          </p:nvSpPr>
          <p:spPr>
            <a:xfrm>
              <a:off x="-2253845" y="501341"/>
              <a:ext cx="1539861" cy="3003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1DD81D7D-6A73-FAE5-4256-CE793EFA3441}"/>
                </a:ext>
              </a:extLst>
            </p:cNvPr>
            <p:cNvSpPr/>
            <p:nvPr/>
          </p:nvSpPr>
          <p:spPr>
            <a:xfrm>
              <a:off x="-2269501" y="501340"/>
              <a:ext cx="1217315" cy="30032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EEEE5889-9F9A-504F-F762-3238DCD75D1E}"/>
              </a:ext>
            </a:extLst>
          </p:cNvPr>
          <p:cNvSpPr/>
          <p:nvPr/>
        </p:nvSpPr>
        <p:spPr>
          <a:xfrm rot="5400000">
            <a:off x="5771825" y="3181738"/>
            <a:ext cx="817920" cy="781453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74C9FDFF-3E62-E049-131E-6248C30D5B43}"/>
              </a:ext>
            </a:extLst>
          </p:cNvPr>
          <p:cNvSpPr/>
          <p:nvPr/>
        </p:nvSpPr>
        <p:spPr>
          <a:xfrm>
            <a:off x="4159898" y="3725294"/>
            <a:ext cx="3872204" cy="75536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2058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1 L -0.00182 0.02084 C -0.00651 0.01968 -0.01119 0.01968 -0.01562 0.01783 C -0.01692 0.01737 -0.01757 0.01482 -0.01875 0.01366 C -0.0194 0.01297 -0.02031 0.01297 -0.02096 0.01227 C -0.02187 0.01158 -0.02252 0.01042 -0.0233 0.00973 C -0.02356 0.00926 -0.02278 0.01042 -0.02252 0.01088 C -0.02174 0.01227 -0.02122 0.01436 -0.02018 0.01505 C -0.01901 0.01598 -0.0177 0.01737 -0.0164 0.01783 C -0.01289 0.01875 -0.00924 0.01852 -0.00572 0.01922 C -0.00338 0.01945 -0.00117 0.02014 0.00118 0.02061 C 0.00378 0.02014 0.00638 0.02037 0.00886 0.01922 C 0.01263 0.01737 0.02071 0.00116 0.0211 -4.07407E-6 C 0.02162 -0.00162 0.02266 -0.00324 0.02266 -0.00532 C 0.02266 -0.00694 0.02175 -0.00231 0.0211 -0.00115 C 0.01797 0.00278 0.01459 0.00625 0.01185 0.01088 C 0.01081 0.01274 0.01003 0.01505 0.00886 0.01644 C 0.00378 0.02199 -0.00013 0.01991 -0.00182 0.02061 Z " pathEditMode="relative" rAng="0" ptsTypes="AAAAAAAAAAAAAAAAAA">
                                      <p:cBhvr>
                                        <p:cTn id="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accel="47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352 -0.00139 L 0.00352 -0.00139 C 0.00482 -0.03796 0.00652 -0.07454 0.00756 -0.11111 C 0.01081 -0.22361 0.00274 -0.18588 0.01381 -0.23171 C 0.01993 -0.23056 0.02605 -0.22824 0.0323 -0.22801 C 0.0573 -0.22755 0.08269 -0.2213 0.1073 -0.22986 C 0.11172 -0.23148 0.10417 -0.24584 0.10105 -0.25185 C 0.09649 -0.26088 0.0905 -0.26736 0.08464 -0.27384 C 0.07852 -0.28033 0.07149 -0.28403 0.06511 -0.29028 C 0.05847 -0.29676 0.05261 -0.3081 0.04454 -0.31019 C 0.03607 -0.31273 0.02748 -0.31389 0.01889 -0.31574 C -0.04544 -0.30602 -0.01328 -0.30834 -0.0776 -0.30834 L -0.0858 -0.32477 " pathEditMode="relative" ptsTypes="AAAAAAAAAAAAA">
                                      <p:cBhvr>
                                        <p:cTn id="12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6F128-7483-44B1-C28C-297C72B2F5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57AC0E9-D080-547A-AEB6-D830DC7530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077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05C7A-144F-90B8-1E65-69BE730C9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7ACA768E-9E97-352F-103E-A71A1AE297F8}"/>
              </a:ext>
            </a:extLst>
          </p:cNvPr>
          <p:cNvSpPr/>
          <p:nvPr/>
        </p:nvSpPr>
        <p:spPr>
          <a:xfrm>
            <a:off x="3962980" y="-2037565"/>
            <a:ext cx="4217848" cy="558014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7" name="Rectángulo 7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08732766-D4A5-7E9C-5B3E-FA6CCE12FD9D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B2410FE-75C4-FCB4-B306-3DC80F9E8BE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6B0FA700-A4B7-2776-174A-4C27768DA993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48C62781-06F6-2C1D-1877-B71D82601F78}"/>
              </a:ext>
            </a:extLst>
          </p:cNvPr>
          <p:cNvSpPr/>
          <p:nvPr/>
        </p:nvSpPr>
        <p:spPr>
          <a:xfrm>
            <a:off x="7959012" y="3760104"/>
            <a:ext cx="73090" cy="2211485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371D7666-B992-4EDB-BE1A-4BA54809F7C2}"/>
              </a:ext>
            </a:extLst>
          </p:cNvPr>
          <p:cNvSpPr/>
          <p:nvPr/>
        </p:nvSpPr>
        <p:spPr>
          <a:xfrm>
            <a:off x="4122117" y="3760104"/>
            <a:ext cx="110872" cy="2218145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4F60F951-D5AA-5712-1198-9D7A13CCBD71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29B84132-92A6-DCC8-5BD4-556ECD0A6A22}"/>
              </a:ext>
            </a:extLst>
          </p:cNvPr>
          <p:cNvSpPr/>
          <p:nvPr/>
        </p:nvSpPr>
        <p:spPr>
          <a:xfrm>
            <a:off x="4159898" y="3725294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9034A2B7-7559-AEA0-4F83-DABC39283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91A9CCE3-BBDE-2738-C21B-306545C339B9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E9112FDF-B767-F50E-DE54-4BE4BB39F4AF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23B608BA-A0BE-773F-361D-AF69EC163056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E7F6DC42-1305-08A4-11B7-97933F7394EA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54DADE8B-B32D-32AD-BA2F-2F4C899EE2A1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EEFFD994-DA59-94DF-0E73-B41DE7DD2DBA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41ADACDF-5F40-7D2C-4DDE-27438C3E38E3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373ED722-CB77-A531-6F63-A4675299EED6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690EDCDF-F8A5-ACF0-9533-F630F1814F94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5" name="Gráfico 74" descr="Espada contorno">
            <a:hlinkClick r:id="" action="ppaction://hlinkshowjump?jump=nextslide" highlightClick="1">
              <a:snd r:embed="rId5" name="hammer.wav"/>
            </a:hlinkClick>
            <a:extLst>
              <a:ext uri="{FF2B5EF4-FFF2-40B4-BE49-F238E27FC236}">
                <a16:creationId xmlns:a16="http://schemas.microsoft.com/office/drawing/2014/main" id="{F1BD456F-41B9-E3F3-32F2-2BF2B6B8FD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24865" y="6993570"/>
            <a:ext cx="914400" cy="914400"/>
          </a:xfrm>
          <a:prstGeom prst="rect">
            <a:avLst/>
          </a:prstGeom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42B3D177-013C-6CE3-09BF-54CA109233E0}"/>
              </a:ext>
            </a:extLst>
          </p:cNvPr>
          <p:cNvGrpSpPr/>
          <p:nvPr/>
        </p:nvGrpSpPr>
        <p:grpSpPr>
          <a:xfrm>
            <a:off x="5247403" y="-138419"/>
            <a:ext cx="1555517" cy="300326"/>
            <a:chOff x="-2269501" y="501340"/>
            <a:chExt cx="1555517" cy="300326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799F926A-AEC1-CF5C-4099-AD69DA6AC0CF}"/>
                </a:ext>
              </a:extLst>
            </p:cNvPr>
            <p:cNvSpPr/>
            <p:nvPr/>
          </p:nvSpPr>
          <p:spPr>
            <a:xfrm>
              <a:off x="-2253845" y="501341"/>
              <a:ext cx="1539861" cy="3003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A0F679D3-8101-B1B1-9E28-6BF3FFA8FCBC}"/>
                </a:ext>
              </a:extLst>
            </p:cNvPr>
            <p:cNvSpPr/>
            <p:nvPr/>
          </p:nvSpPr>
          <p:spPr>
            <a:xfrm>
              <a:off x="-2269501" y="501340"/>
              <a:ext cx="1217315" cy="30032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pic>
        <p:nvPicPr>
          <p:cNvPr id="8" name="Gráfico 7" descr="Hombre con relleno sólido">
            <a:extLst>
              <a:ext uri="{FF2B5EF4-FFF2-40B4-BE49-F238E27FC236}">
                <a16:creationId xmlns:a16="http://schemas.microsoft.com/office/drawing/2014/main" id="{180FEEE5-CF4C-9ED5-8F67-A14F53CA05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20830" y="3582444"/>
            <a:ext cx="914400" cy="914400"/>
          </a:xfrm>
          <a:prstGeom prst="rect">
            <a:avLst/>
          </a:prstGeom>
        </p:spPr>
      </p:pic>
      <p:pic>
        <p:nvPicPr>
          <p:cNvPr id="23" name="Gráfico 22" descr="Andar con relleno sólido">
            <a:extLst>
              <a:ext uri="{FF2B5EF4-FFF2-40B4-BE49-F238E27FC236}">
                <a16:creationId xmlns:a16="http://schemas.microsoft.com/office/drawing/2014/main" id="{D817B442-FD8F-F078-1F24-C37BB03B5F8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3398947" y="2517791"/>
            <a:ext cx="914400" cy="914400"/>
          </a:xfrm>
          <a:prstGeom prst="rect">
            <a:avLst/>
          </a:prstGeom>
        </p:spPr>
      </p:pic>
      <p:pic>
        <p:nvPicPr>
          <p:cNvPr id="25" name="Gráfico 24" descr="Arco y flecha con relleno sólido">
            <a:extLst>
              <a:ext uri="{FF2B5EF4-FFF2-40B4-BE49-F238E27FC236}">
                <a16:creationId xmlns:a16="http://schemas.microsoft.com/office/drawing/2014/main" id="{788B0B37-FB1E-F0C8-B4EE-999E455A42D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4683995">
            <a:off x="11480009" y="3845484"/>
            <a:ext cx="427273" cy="427273"/>
          </a:xfrm>
          <a:prstGeom prst="rect">
            <a:avLst/>
          </a:prstGeom>
        </p:spPr>
      </p:pic>
      <p:pic>
        <p:nvPicPr>
          <p:cNvPr id="26" name="Gráfico 25" descr="Hombre con relleno sólido">
            <a:extLst>
              <a:ext uri="{FF2B5EF4-FFF2-40B4-BE49-F238E27FC236}">
                <a16:creationId xmlns:a16="http://schemas.microsoft.com/office/drawing/2014/main" id="{DC9B79F7-D796-EE61-15A0-5AE19D08C1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20831" y="4733436"/>
            <a:ext cx="914400" cy="914400"/>
          </a:xfrm>
          <a:prstGeom prst="rect">
            <a:avLst/>
          </a:prstGeom>
        </p:spPr>
      </p:pic>
      <p:pic>
        <p:nvPicPr>
          <p:cNvPr id="27" name="Gráfico 26" descr="Arco y flecha con relleno sólido">
            <a:extLst>
              <a:ext uri="{FF2B5EF4-FFF2-40B4-BE49-F238E27FC236}">
                <a16:creationId xmlns:a16="http://schemas.microsoft.com/office/drawing/2014/main" id="{EE5F6852-D5D1-9759-F3C1-04716B623CE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4683995">
            <a:off x="11480010" y="4996476"/>
            <a:ext cx="427273" cy="427273"/>
          </a:xfrm>
          <a:prstGeom prst="rect">
            <a:avLst/>
          </a:prstGeom>
        </p:spPr>
      </p:pic>
      <p:grpSp>
        <p:nvGrpSpPr>
          <p:cNvPr id="32" name="Grupo 31">
            <a:extLst>
              <a:ext uri="{FF2B5EF4-FFF2-40B4-BE49-F238E27FC236}">
                <a16:creationId xmlns:a16="http://schemas.microsoft.com/office/drawing/2014/main" id="{670169DB-C43F-D7E0-7895-0DD72B31EA4C}"/>
              </a:ext>
            </a:extLst>
          </p:cNvPr>
          <p:cNvGrpSpPr/>
          <p:nvPr/>
        </p:nvGrpSpPr>
        <p:grpSpPr>
          <a:xfrm>
            <a:off x="-226530" y="3429106"/>
            <a:ext cx="939445" cy="914400"/>
            <a:chOff x="-226530" y="3429106"/>
            <a:chExt cx="939445" cy="914400"/>
          </a:xfrm>
        </p:grpSpPr>
        <p:pic>
          <p:nvPicPr>
            <p:cNvPr id="30" name="Gráfico 29" descr="Hombre con relleno sólido">
              <a:extLst>
                <a:ext uri="{FF2B5EF4-FFF2-40B4-BE49-F238E27FC236}">
                  <a16:creationId xmlns:a16="http://schemas.microsoft.com/office/drawing/2014/main" id="{D6F73729-F086-21B0-3C4F-A51345CDC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226530" y="3429106"/>
              <a:ext cx="914400" cy="914400"/>
            </a:xfrm>
            <a:prstGeom prst="rect">
              <a:avLst/>
            </a:prstGeom>
          </p:spPr>
        </p:pic>
        <p:pic>
          <p:nvPicPr>
            <p:cNvPr id="31" name="Gráfico 30" descr="Arco y flecha con relleno sólido">
              <a:extLst>
                <a:ext uri="{FF2B5EF4-FFF2-40B4-BE49-F238E27FC236}">
                  <a16:creationId xmlns:a16="http://schemas.microsoft.com/office/drawing/2014/main" id="{45E2A639-24D2-EF49-1550-AD6BDDFE1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1628741" flipH="1" flipV="1">
              <a:off x="322737" y="3628007"/>
              <a:ext cx="390178" cy="390178"/>
            </a:xfrm>
            <a:prstGeom prst="rect">
              <a:avLst/>
            </a:prstGeom>
          </p:spPr>
        </p:pic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CDDE2A8D-83F2-59E0-9D71-0C3FF99B724B}"/>
              </a:ext>
            </a:extLst>
          </p:cNvPr>
          <p:cNvGrpSpPr/>
          <p:nvPr/>
        </p:nvGrpSpPr>
        <p:grpSpPr>
          <a:xfrm>
            <a:off x="-251575" y="4468527"/>
            <a:ext cx="939445" cy="914400"/>
            <a:chOff x="-226530" y="3429106"/>
            <a:chExt cx="939445" cy="914400"/>
          </a:xfrm>
        </p:grpSpPr>
        <p:pic>
          <p:nvPicPr>
            <p:cNvPr id="34" name="Gráfico 33" descr="Hombre con relleno sólido">
              <a:extLst>
                <a:ext uri="{FF2B5EF4-FFF2-40B4-BE49-F238E27FC236}">
                  <a16:creationId xmlns:a16="http://schemas.microsoft.com/office/drawing/2014/main" id="{BCE4C971-8D67-D47D-A591-CA3A112BA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226530" y="3429106"/>
              <a:ext cx="914400" cy="914400"/>
            </a:xfrm>
            <a:prstGeom prst="rect">
              <a:avLst/>
            </a:prstGeom>
          </p:spPr>
        </p:pic>
        <p:pic>
          <p:nvPicPr>
            <p:cNvPr id="35" name="Gráfico 34" descr="Arco y flecha con relleno sólido">
              <a:extLst>
                <a:ext uri="{FF2B5EF4-FFF2-40B4-BE49-F238E27FC236}">
                  <a16:creationId xmlns:a16="http://schemas.microsoft.com/office/drawing/2014/main" id="{93A5D0B6-49C1-A63D-5B0C-D7D972BA3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1628741" flipH="1" flipV="1">
              <a:off x="322737" y="3628007"/>
              <a:ext cx="390178" cy="390178"/>
            </a:xfrm>
            <a:prstGeom prst="rect">
              <a:avLst/>
            </a:prstGeom>
          </p:spPr>
        </p:pic>
      </p:grpSp>
      <p:sp>
        <p:nvSpPr>
          <p:cNvPr id="38" name="Gráfico 36" descr="Arco y flecha con relleno sólido">
            <a:extLst>
              <a:ext uri="{FF2B5EF4-FFF2-40B4-BE49-F238E27FC236}">
                <a16:creationId xmlns:a16="http://schemas.microsoft.com/office/drawing/2014/main" id="{27262BDC-5E67-71B7-1761-839453462089}"/>
              </a:ext>
            </a:extLst>
          </p:cNvPr>
          <p:cNvSpPr/>
          <p:nvPr/>
        </p:nvSpPr>
        <p:spPr>
          <a:xfrm>
            <a:off x="13194652" y="1341645"/>
            <a:ext cx="749840" cy="749907"/>
          </a:xfrm>
          <a:custGeom>
            <a:avLst/>
            <a:gdLst>
              <a:gd name="connsiteX0" fmla="*/ 315136 w 749840"/>
              <a:gd name="connsiteY0" fmla="*/ 102628 h 749907"/>
              <a:gd name="connsiteX1" fmla="*/ 398851 w 749840"/>
              <a:gd name="connsiteY1" fmla="*/ 139938 h 749907"/>
              <a:gd name="connsiteX2" fmla="*/ 416082 w 749840"/>
              <a:gd name="connsiteY2" fmla="*/ 155016 h 749907"/>
              <a:gd name="connsiteX3" fmla="*/ 523943 w 749840"/>
              <a:gd name="connsiteY3" fmla="*/ 185553 h 749907"/>
              <a:gd name="connsiteX4" fmla="*/ 232849 w 749840"/>
              <a:gd name="connsiteY4" fmla="*/ 476608 h 749907"/>
              <a:gd name="connsiteX5" fmla="*/ 192387 w 749840"/>
              <a:gd name="connsiteY5" fmla="*/ 483752 h 749907"/>
              <a:gd name="connsiteX6" fmla="*/ 89174 w 749840"/>
              <a:gd name="connsiteY6" fmla="*/ 586965 h 749907"/>
              <a:gd name="connsiteX7" fmla="*/ 178709 w 749840"/>
              <a:gd name="connsiteY7" fmla="*/ 571163 h 749907"/>
              <a:gd name="connsiteX8" fmla="*/ 162907 w 749840"/>
              <a:gd name="connsiteY8" fmla="*/ 660698 h 749907"/>
              <a:gd name="connsiteX9" fmla="*/ 266110 w 749840"/>
              <a:gd name="connsiteY9" fmla="*/ 557476 h 749907"/>
              <a:gd name="connsiteX10" fmla="*/ 273245 w 749840"/>
              <a:gd name="connsiteY10" fmla="*/ 517023 h 749907"/>
              <a:gd name="connsiteX11" fmla="*/ 565138 w 749840"/>
              <a:gd name="connsiteY11" fmla="*/ 225139 h 749907"/>
              <a:gd name="connsiteX12" fmla="*/ 595723 w 749840"/>
              <a:gd name="connsiteY12" fmla="*/ 334619 h 749907"/>
              <a:gd name="connsiteX13" fmla="*/ 610068 w 749840"/>
              <a:gd name="connsiteY13" fmla="*/ 351069 h 749907"/>
              <a:gd name="connsiteX14" fmla="*/ 647615 w 749840"/>
              <a:gd name="connsiteY14" fmla="*/ 455491 h 749907"/>
              <a:gd name="connsiteX15" fmla="*/ 647291 w 749840"/>
              <a:gd name="connsiteY15" fmla="*/ 485400 h 749907"/>
              <a:gd name="connsiteX16" fmla="*/ 646996 w 749840"/>
              <a:gd name="connsiteY16" fmla="*/ 505021 h 749907"/>
              <a:gd name="connsiteX17" fmla="*/ 646882 w 749840"/>
              <a:gd name="connsiteY17" fmla="*/ 524329 h 749907"/>
              <a:gd name="connsiteX18" fmla="*/ 652264 w 749840"/>
              <a:gd name="connsiteY18" fmla="*/ 635390 h 749907"/>
              <a:gd name="connsiteX19" fmla="*/ 653702 w 749840"/>
              <a:gd name="connsiteY19" fmla="*/ 643610 h 749907"/>
              <a:gd name="connsiteX20" fmla="*/ 630156 w 749840"/>
              <a:gd name="connsiteY20" fmla="*/ 634742 h 749907"/>
              <a:gd name="connsiteX21" fmla="*/ 630156 w 749840"/>
              <a:gd name="connsiteY21" fmla="*/ 635076 h 749907"/>
              <a:gd name="connsiteX22" fmla="*/ 312145 w 749840"/>
              <a:gd name="connsiteY22" fmla="*/ 515832 h 749907"/>
              <a:gd name="connsiteX23" fmla="*/ 305411 w 749840"/>
              <a:gd name="connsiteY23" fmla="*/ 553999 h 749907"/>
              <a:gd name="connsiteX24" fmla="*/ 636023 w 749840"/>
              <a:gd name="connsiteY24" fmla="*/ 677938 h 749907"/>
              <a:gd name="connsiteX25" fmla="*/ 698203 w 749840"/>
              <a:gd name="connsiteY25" fmla="*/ 747471 h 749907"/>
              <a:gd name="connsiteX26" fmla="*/ 747414 w 749840"/>
              <a:gd name="connsiteY26" fmla="*/ 725069 h 749907"/>
              <a:gd name="connsiteX27" fmla="*/ 749828 w 749840"/>
              <a:gd name="connsiteY27" fmla="*/ 710695 h 749907"/>
              <a:gd name="connsiteX28" fmla="*/ 723815 w 749840"/>
              <a:gd name="connsiteY28" fmla="*/ 675662 h 749907"/>
              <a:gd name="connsiteX29" fmla="*/ 715433 w 749840"/>
              <a:gd name="connsiteY29" fmla="*/ 529682 h 749907"/>
              <a:gd name="connsiteX30" fmla="*/ 700393 w 749840"/>
              <a:gd name="connsiteY30" fmla="*/ 280127 h 749907"/>
              <a:gd name="connsiteX31" fmla="*/ 654864 w 749840"/>
              <a:gd name="connsiteY31" fmla="*/ 222824 h 749907"/>
              <a:gd name="connsiteX32" fmla="*/ 621812 w 749840"/>
              <a:gd name="connsiteY32" fmla="*/ 169741 h 749907"/>
              <a:gd name="connsiteX33" fmla="*/ 621536 w 749840"/>
              <a:gd name="connsiteY33" fmla="*/ 168789 h 749907"/>
              <a:gd name="connsiteX34" fmla="*/ 682172 w 749840"/>
              <a:gd name="connsiteY34" fmla="*/ 108153 h 749907"/>
              <a:gd name="connsiteX35" fmla="*/ 716272 w 749840"/>
              <a:gd name="connsiteY35" fmla="*/ 142252 h 749907"/>
              <a:gd name="connsiteX36" fmla="*/ 739360 w 749840"/>
              <a:gd name="connsiteY36" fmla="*/ 11398 h 749907"/>
              <a:gd name="connsiteX37" fmla="*/ 608506 w 749840"/>
              <a:gd name="connsiteY37" fmla="*/ 34439 h 749907"/>
              <a:gd name="connsiteX38" fmla="*/ 641767 w 749840"/>
              <a:gd name="connsiteY38" fmla="*/ 67691 h 749907"/>
              <a:gd name="connsiteX39" fmla="*/ 581131 w 749840"/>
              <a:gd name="connsiteY39" fmla="*/ 128346 h 749907"/>
              <a:gd name="connsiteX40" fmla="*/ 580178 w 749840"/>
              <a:gd name="connsiteY40" fmla="*/ 128070 h 749907"/>
              <a:gd name="connsiteX41" fmla="*/ 527067 w 749840"/>
              <a:gd name="connsiteY41" fmla="*/ 95008 h 749907"/>
              <a:gd name="connsiteX42" fmla="*/ 469765 w 749840"/>
              <a:gd name="connsiteY42" fmla="*/ 49488 h 749907"/>
              <a:gd name="connsiteX43" fmla="*/ 220210 w 749840"/>
              <a:gd name="connsiteY43" fmla="*/ 34439 h 749907"/>
              <a:gd name="connsiteX44" fmla="*/ 74210 w 749840"/>
              <a:gd name="connsiteY44" fmla="*/ 26038 h 749907"/>
              <a:gd name="connsiteX45" fmla="*/ 39920 w 749840"/>
              <a:gd name="connsiteY45" fmla="*/ 35 h 749907"/>
              <a:gd name="connsiteX46" fmla="*/ 34 w 749840"/>
              <a:gd name="connsiteY46" fmla="*/ 36699 h 749907"/>
              <a:gd name="connsiteX47" fmla="*/ 2401 w 749840"/>
              <a:gd name="connsiteY47" fmla="*/ 51660 h 749907"/>
              <a:gd name="connsiteX48" fmla="*/ 71934 w 749840"/>
              <a:gd name="connsiteY48" fmla="*/ 113839 h 749907"/>
              <a:gd name="connsiteX49" fmla="*/ 195864 w 749840"/>
              <a:gd name="connsiteY49" fmla="*/ 444442 h 749907"/>
              <a:gd name="connsiteX50" fmla="*/ 234021 w 749840"/>
              <a:gd name="connsiteY50" fmla="*/ 437708 h 749907"/>
              <a:gd name="connsiteX51" fmla="*/ 107338 w 749840"/>
              <a:gd name="connsiteY51" fmla="*/ 96218 h 749907"/>
              <a:gd name="connsiteX52" fmla="*/ 115092 w 749840"/>
              <a:gd name="connsiteY52" fmla="*/ 97580 h 749907"/>
              <a:gd name="connsiteX53" fmla="*/ 228068 w 749840"/>
              <a:gd name="connsiteY53" fmla="*/ 103114 h 749907"/>
              <a:gd name="connsiteX54" fmla="*/ 246098 w 749840"/>
              <a:gd name="connsiteY54" fmla="*/ 102952 h 749907"/>
              <a:gd name="connsiteX55" fmla="*/ 265482 w 749840"/>
              <a:gd name="connsiteY55" fmla="*/ 102600 h 749907"/>
              <a:gd name="connsiteX56" fmla="*/ 296314 w 749840"/>
              <a:gd name="connsiteY56" fmla="*/ 102181 h 749907"/>
              <a:gd name="connsiteX57" fmla="*/ 311173 w 749840"/>
              <a:gd name="connsiteY57" fmla="*/ 102390 h 749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749840" h="749907">
                <a:moveTo>
                  <a:pt x="315136" y="102628"/>
                </a:moveTo>
                <a:cubicBezTo>
                  <a:pt x="346418" y="105393"/>
                  <a:pt x="375880" y="118524"/>
                  <a:pt x="398851" y="139938"/>
                </a:cubicBezTo>
                <a:cubicBezTo>
                  <a:pt x="404299" y="145055"/>
                  <a:pt x="410043" y="150082"/>
                  <a:pt x="416082" y="155016"/>
                </a:cubicBezTo>
                <a:cubicBezTo>
                  <a:pt x="445704" y="179200"/>
                  <a:pt x="488929" y="184172"/>
                  <a:pt x="523943" y="185553"/>
                </a:cubicBezTo>
                <a:lnTo>
                  <a:pt x="232849" y="476608"/>
                </a:lnTo>
                <a:lnTo>
                  <a:pt x="192387" y="483752"/>
                </a:lnTo>
                <a:lnTo>
                  <a:pt x="89174" y="586965"/>
                </a:lnTo>
                <a:lnTo>
                  <a:pt x="178709" y="571163"/>
                </a:lnTo>
                <a:lnTo>
                  <a:pt x="162907" y="660698"/>
                </a:lnTo>
                <a:lnTo>
                  <a:pt x="266110" y="557476"/>
                </a:lnTo>
                <a:lnTo>
                  <a:pt x="273245" y="517023"/>
                </a:lnTo>
                <a:lnTo>
                  <a:pt x="565138" y="225139"/>
                </a:lnTo>
                <a:cubicBezTo>
                  <a:pt x="566424" y="260438"/>
                  <a:pt x="571158" y="304539"/>
                  <a:pt x="595723" y="334619"/>
                </a:cubicBezTo>
                <a:cubicBezTo>
                  <a:pt x="600409" y="340334"/>
                  <a:pt x="605191" y="345818"/>
                  <a:pt x="610068" y="351069"/>
                </a:cubicBezTo>
                <a:cubicBezTo>
                  <a:pt x="636214" y="379352"/>
                  <a:pt x="649763" y="417034"/>
                  <a:pt x="647615" y="455491"/>
                </a:cubicBezTo>
                <a:cubicBezTo>
                  <a:pt x="647615" y="465331"/>
                  <a:pt x="647463" y="475761"/>
                  <a:pt x="647291" y="485400"/>
                </a:cubicBezTo>
                <a:cubicBezTo>
                  <a:pt x="647158" y="492353"/>
                  <a:pt x="647044" y="499040"/>
                  <a:pt x="646996" y="505021"/>
                </a:cubicBezTo>
                <a:lnTo>
                  <a:pt x="646882" y="524329"/>
                </a:lnTo>
                <a:cubicBezTo>
                  <a:pt x="645577" y="561434"/>
                  <a:pt x="647377" y="598585"/>
                  <a:pt x="652264" y="635390"/>
                </a:cubicBezTo>
                <a:lnTo>
                  <a:pt x="653702" y="643610"/>
                </a:lnTo>
                <a:lnTo>
                  <a:pt x="630156" y="634742"/>
                </a:lnTo>
                <a:lnTo>
                  <a:pt x="630156" y="635076"/>
                </a:lnTo>
                <a:lnTo>
                  <a:pt x="312145" y="515832"/>
                </a:lnTo>
                <a:lnTo>
                  <a:pt x="305411" y="553999"/>
                </a:lnTo>
                <a:lnTo>
                  <a:pt x="636023" y="677938"/>
                </a:lnTo>
                <a:cubicBezTo>
                  <a:pt x="643356" y="710297"/>
                  <a:pt x="666862" y="736583"/>
                  <a:pt x="698203" y="747471"/>
                </a:cubicBezTo>
                <a:cubicBezTo>
                  <a:pt x="717978" y="754874"/>
                  <a:pt x="740011" y="744844"/>
                  <a:pt x="747414" y="725069"/>
                </a:cubicBezTo>
                <a:cubicBezTo>
                  <a:pt x="749133" y="720477"/>
                  <a:pt x="749953" y="715596"/>
                  <a:pt x="749828" y="710695"/>
                </a:cubicBezTo>
                <a:cubicBezTo>
                  <a:pt x="748900" y="694881"/>
                  <a:pt x="738685" y="681123"/>
                  <a:pt x="723815" y="675662"/>
                </a:cubicBezTo>
                <a:cubicBezTo>
                  <a:pt x="698707" y="664546"/>
                  <a:pt x="704508" y="608034"/>
                  <a:pt x="715433" y="529682"/>
                </a:cubicBezTo>
                <a:cubicBezTo>
                  <a:pt x="727016" y="446681"/>
                  <a:pt x="740141" y="352612"/>
                  <a:pt x="700393" y="280127"/>
                </a:cubicBezTo>
                <a:cubicBezTo>
                  <a:pt x="688514" y="258624"/>
                  <a:pt x="673126" y="239256"/>
                  <a:pt x="654864" y="222824"/>
                </a:cubicBezTo>
                <a:cubicBezTo>
                  <a:pt x="638247" y="209301"/>
                  <a:pt x="626616" y="190620"/>
                  <a:pt x="621812" y="169741"/>
                </a:cubicBezTo>
                <a:lnTo>
                  <a:pt x="621536" y="168789"/>
                </a:lnTo>
                <a:lnTo>
                  <a:pt x="682172" y="108153"/>
                </a:lnTo>
                <a:lnTo>
                  <a:pt x="716272" y="142252"/>
                </a:lnTo>
                <a:lnTo>
                  <a:pt x="739360" y="11398"/>
                </a:lnTo>
                <a:lnTo>
                  <a:pt x="608506" y="34439"/>
                </a:lnTo>
                <a:lnTo>
                  <a:pt x="641767" y="67691"/>
                </a:lnTo>
                <a:lnTo>
                  <a:pt x="581131" y="128346"/>
                </a:lnTo>
                <a:lnTo>
                  <a:pt x="580178" y="128070"/>
                </a:lnTo>
                <a:cubicBezTo>
                  <a:pt x="559289" y="123267"/>
                  <a:pt x="540598" y="111632"/>
                  <a:pt x="527067" y="95008"/>
                </a:cubicBezTo>
                <a:cubicBezTo>
                  <a:pt x="510632" y="76753"/>
                  <a:pt x="491265" y="61368"/>
                  <a:pt x="469765" y="49488"/>
                </a:cubicBezTo>
                <a:cubicBezTo>
                  <a:pt x="397251" y="9740"/>
                  <a:pt x="303182" y="22818"/>
                  <a:pt x="220210" y="34439"/>
                </a:cubicBezTo>
                <a:cubicBezTo>
                  <a:pt x="141838" y="45354"/>
                  <a:pt x="85307" y="51193"/>
                  <a:pt x="74210" y="26038"/>
                </a:cubicBezTo>
                <a:cubicBezTo>
                  <a:pt x="68867" y="11397"/>
                  <a:pt x="55459" y="1230"/>
                  <a:pt x="39920" y="35"/>
                </a:cubicBezTo>
                <a:cubicBezTo>
                  <a:pt x="18781" y="-855"/>
                  <a:pt x="924" y="15560"/>
                  <a:pt x="34" y="36699"/>
                </a:cubicBezTo>
                <a:cubicBezTo>
                  <a:pt x="-181" y="41794"/>
                  <a:pt x="624" y="46880"/>
                  <a:pt x="2401" y="51660"/>
                </a:cubicBezTo>
                <a:cubicBezTo>
                  <a:pt x="13289" y="83001"/>
                  <a:pt x="39575" y="106507"/>
                  <a:pt x="71934" y="113839"/>
                </a:cubicBezTo>
                <a:lnTo>
                  <a:pt x="195864" y="444442"/>
                </a:lnTo>
                <a:lnTo>
                  <a:pt x="234021" y="437708"/>
                </a:lnTo>
                <a:lnTo>
                  <a:pt x="107338" y="96218"/>
                </a:lnTo>
                <a:lnTo>
                  <a:pt x="115092" y="97580"/>
                </a:lnTo>
                <a:cubicBezTo>
                  <a:pt x="152532" y="102557"/>
                  <a:pt x="190321" y="104408"/>
                  <a:pt x="228068" y="103114"/>
                </a:cubicBezTo>
                <a:lnTo>
                  <a:pt x="246098" y="102952"/>
                </a:lnTo>
                <a:cubicBezTo>
                  <a:pt x="252004" y="102895"/>
                  <a:pt x="258614" y="102752"/>
                  <a:pt x="265482" y="102600"/>
                </a:cubicBezTo>
                <a:cubicBezTo>
                  <a:pt x="275426" y="102400"/>
                  <a:pt x="286237" y="102181"/>
                  <a:pt x="296314" y="102181"/>
                </a:cubicBezTo>
                <a:cubicBezTo>
                  <a:pt x="301267" y="102002"/>
                  <a:pt x="306227" y="102073"/>
                  <a:pt x="311173" y="10239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2BDF65C3-7D9D-DAB3-2943-51951302BFC9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2BDF65C3-7D9D-DAB3-2943-51951302BFC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0" name="Entrada de lápiz 39">
                <a:extLst>
                  <a:ext uri="{FF2B5EF4-FFF2-40B4-BE49-F238E27FC236}">
                    <a16:creationId xmlns:a16="http://schemas.microsoft.com/office/drawing/2014/main" id="{0AB109CE-5CDB-1C55-48B8-4AC8EFE8EC6D}"/>
                  </a:ext>
                </a:extLst>
              </p14:cNvPr>
              <p14:cNvContentPartPr/>
              <p14:nvPr/>
            </p14:nvContentPartPr>
            <p14:xfrm>
              <a:off x="-1829125" y="2172058"/>
              <a:ext cx="642600" cy="521640"/>
            </p14:xfrm>
          </p:contentPart>
        </mc:Choice>
        <mc:Fallback xmlns="">
          <p:pic>
            <p:nvPicPr>
              <p:cNvPr id="40" name="Entrada de lápiz 39">
                <a:extLst>
                  <a:ext uri="{FF2B5EF4-FFF2-40B4-BE49-F238E27FC236}">
                    <a16:creationId xmlns:a16="http://schemas.microsoft.com/office/drawing/2014/main" id="{0AB109CE-5CDB-1C55-48B8-4AC8EFE8EC6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-1891765" y="2109058"/>
                <a:ext cx="768240" cy="64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1" name="Entrada de lápiz 40">
                <a:extLst>
                  <a:ext uri="{FF2B5EF4-FFF2-40B4-BE49-F238E27FC236}">
                    <a16:creationId xmlns:a16="http://schemas.microsoft.com/office/drawing/2014/main" id="{E1D0B86A-8ADF-F35F-283B-992E99F4260F}"/>
                  </a:ext>
                </a:extLst>
              </p14:cNvPr>
              <p14:cNvContentPartPr/>
              <p14:nvPr/>
            </p14:nvContentPartPr>
            <p14:xfrm>
              <a:off x="-1177525" y="2167018"/>
              <a:ext cx="360" cy="360"/>
            </p14:xfrm>
          </p:contentPart>
        </mc:Choice>
        <mc:Fallback xmlns="">
          <p:pic>
            <p:nvPicPr>
              <p:cNvPr id="41" name="Entrada de lápiz 40">
                <a:extLst>
                  <a:ext uri="{FF2B5EF4-FFF2-40B4-BE49-F238E27FC236}">
                    <a16:creationId xmlns:a16="http://schemas.microsoft.com/office/drawing/2014/main" id="{E1D0B86A-8ADF-F35F-283B-992E99F4260F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1240165" y="2104018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6BBAB688-1E47-5F2D-1E0C-2777D9C4F082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6BBAB688-1E47-5F2D-1E0C-2777D9C4F082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3" name="Entrada de lápiz 42">
                <a:extLst>
                  <a:ext uri="{FF2B5EF4-FFF2-40B4-BE49-F238E27FC236}">
                    <a16:creationId xmlns:a16="http://schemas.microsoft.com/office/drawing/2014/main" id="{4EEB1726-A64A-44CE-23C0-EF29733D682A}"/>
                  </a:ext>
                </a:extLst>
              </p14:cNvPr>
              <p14:cNvContentPartPr/>
              <p14:nvPr/>
            </p14:nvContentPartPr>
            <p14:xfrm>
              <a:off x="-2016685" y="1160098"/>
              <a:ext cx="357120" cy="243360"/>
            </p14:xfrm>
          </p:contentPart>
        </mc:Choice>
        <mc:Fallback xmlns="">
          <p:pic>
            <p:nvPicPr>
              <p:cNvPr id="43" name="Entrada de lápiz 42">
                <a:extLst>
                  <a:ext uri="{FF2B5EF4-FFF2-40B4-BE49-F238E27FC236}">
                    <a16:creationId xmlns:a16="http://schemas.microsoft.com/office/drawing/2014/main" id="{4EEB1726-A64A-44CE-23C0-EF29733D682A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-2034325" y="1142098"/>
                <a:ext cx="39276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44" name="Entrada de lápiz 43">
                <a:extLst>
                  <a:ext uri="{FF2B5EF4-FFF2-40B4-BE49-F238E27FC236}">
                    <a16:creationId xmlns:a16="http://schemas.microsoft.com/office/drawing/2014/main" id="{5F56BAE1-FD5F-7C17-D912-7FA948506724}"/>
                  </a:ext>
                </a:extLst>
              </p14:cNvPr>
              <p14:cNvContentPartPr/>
              <p14:nvPr/>
            </p14:nvContentPartPr>
            <p14:xfrm>
              <a:off x="-1766125" y="1102138"/>
              <a:ext cx="191160" cy="249480"/>
            </p14:xfrm>
          </p:contentPart>
        </mc:Choice>
        <mc:Fallback xmlns="">
          <p:pic>
            <p:nvPicPr>
              <p:cNvPr id="44" name="Entrada de lápiz 43">
                <a:extLst>
                  <a:ext uri="{FF2B5EF4-FFF2-40B4-BE49-F238E27FC236}">
                    <a16:creationId xmlns:a16="http://schemas.microsoft.com/office/drawing/2014/main" id="{5F56BAE1-FD5F-7C17-D912-7FA948506724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-1784125" y="1084498"/>
                <a:ext cx="226800" cy="2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45" name="Entrada de lápiz 44">
                <a:extLst>
                  <a:ext uri="{FF2B5EF4-FFF2-40B4-BE49-F238E27FC236}">
                    <a16:creationId xmlns:a16="http://schemas.microsoft.com/office/drawing/2014/main" id="{54D92A4B-A4D6-7B4D-9CC4-23B5D72ABA2C}"/>
                  </a:ext>
                </a:extLst>
              </p14:cNvPr>
              <p14:cNvContentPartPr/>
              <p14:nvPr/>
            </p14:nvContentPartPr>
            <p14:xfrm>
              <a:off x="-2166805" y="1360978"/>
              <a:ext cx="188640" cy="66960"/>
            </p14:xfrm>
          </p:contentPart>
        </mc:Choice>
        <mc:Fallback xmlns="">
          <p:pic>
            <p:nvPicPr>
              <p:cNvPr id="45" name="Entrada de lápiz 44">
                <a:extLst>
                  <a:ext uri="{FF2B5EF4-FFF2-40B4-BE49-F238E27FC236}">
                    <a16:creationId xmlns:a16="http://schemas.microsoft.com/office/drawing/2014/main" id="{54D92A4B-A4D6-7B4D-9CC4-23B5D72ABA2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-2184805" y="1343338"/>
                <a:ext cx="22428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46" name="Entrada de lápiz 45">
                <a:extLst>
                  <a:ext uri="{FF2B5EF4-FFF2-40B4-BE49-F238E27FC236}">
                    <a16:creationId xmlns:a16="http://schemas.microsoft.com/office/drawing/2014/main" id="{68B73A9A-2B53-FFBA-0555-2670E8FA929C}"/>
                  </a:ext>
                </a:extLst>
              </p14:cNvPr>
              <p14:cNvContentPartPr/>
              <p14:nvPr/>
            </p14:nvContentPartPr>
            <p14:xfrm>
              <a:off x="-2059525" y="1403098"/>
              <a:ext cx="80640" cy="144000"/>
            </p14:xfrm>
          </p:contentPart>
        </mc:Choice>
        <mc:Fallback xmlns="">
          <p:pic>
            <p:nvPicPr>
              <p:cNvPr id="46" name="Entrada de lápiz 45">
                <a:extLst>
                  <a:ext uri="{FF2B5EF4-FFF2-40B4-BE49-F238E27FC236}">
                    <a16:creationId xmlns:a16="http://schemas.microsoft.com/office/drawing/2014/main" id="{68B73A9A-2B53-FFBA-0555-2670E8FA929C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-2077165" y="1385098"/>
                <a:ext cx="116280" cy="1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EBD0CB30-3942-B0C8-0BEC-63BAF0D366DB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EBD0CB30-3942-B0C8-0BEC-63BAF0D366DB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51" name="Conector recto 50">
            <a:hlinkHover r:id="rId2" action="ppaction://hlinksldjump"/>
            <a:extLst>
              <a:ext uri="{FF2B5EF4-FFF2-40B4-BE49-F238E27FC236}">
                <a16:creationId xmlns:a16="http://schemas.microsoft.com/office/drawing/2014/main" id="{962B17E5-D5FA-4037-9005-BD79A932DEE9}"/>
              </a:ext>
            </a:extLst>
          </p:cNvPr>
          <p:cNvSpPr/>
          <p:nvPr/>
        </p:nvSpPr>
        <p:spPr>
          <a:xfrm rot="-693376">
            <a:off x="-1371815" y="3160692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68" name="Conector recto 67">
            <a:hlinkHover r:id="rId2" action="ppaction://hlinksldjump"/>
            <a:extLst>
              <a:ext uri="{FF2B5EF4-FFF2-40B4-BE49-F238E27FC236}">
                <a16:creationId xmlns:a16="http://schemas.microsoft.com/office/drawing/2014/main" id="{A3D7996B-17ED-AACC-EF58-4FB36B5492A4}"/>
              </a:ext>
            </a:extLst>
          </p:cNvPr>
          <p:cNvSpPr/>
          <p:nvPr/>
        </p:nvSpPr>
        <p:spPr>
          <a:xfrm rot="-693376" flipH="1">
            <a:off x="12865662" y="4827263"/>
            <a:ext cx="588300" cy="214525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>
              <a:solidFill>
                <a:srgbClr val="FFFFFF"/>
              </a:solidFill>
            </a:endParaRPr>
          </a:p>
        </p:txBody>
      </p:sp>
      <p:sp>
        <p:nvSpPr>
          <p:cNvPr id="79" name="Conector recto 78">
            <a:hlinkHover r:id="rId2" action="ppaction://hlinksldjump"/>
            <a:extLst>
              <a:ext uri="{FF2B5EF4-FFF2-40B4-BE49-F238E27FC236}">
                <a16:creationId xmlns:a16="http://schemas.microsoft.com/office/drawing/2014/main" id="{3F60837A-4044-2EAC-C219-1B30EFDAEBE2}"/>
              </a:ext>
            </a:extLst>
          </p:cNvPr>
          <p:cNvSpPr/>
          <p:nvPr/>
        </p:nvSpPr>
        <p:spPr>
          <a:xfrm rot="-693376" flipH="1">
            <a:off x="13018062" y="4979663"/>
            <a:ext cx="588300" cy="214525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>
              <a:solidFill>
                <a:srgbClr val="FFFFFF"/>
              </a:solidFill>
            </a:endParaRPr>
          </a:p>
        </p:txBody>
      </p:sp>
      <p:sp>
        <p:nvSpPr>
          <p:cNvPr id="80" name="Conector recto 79">
            <a:hlinkHover r:id="rId2" action="ppaction://hlinksldjump"/>
            <a:extLst>
              <a:ext uri="{FF2B5EF4-FFF2-40B4-BE49-F238E27FC236}">
                <a16:creationId xmlns:a16="http://schemas.microsoft.com/office/drawing/2014/main" id="{F2407E9A-1938-787C-033A-7169BD9022AC}"/>
              </a:ext>
            </a:extLst>
          </p:cNvPr>
          <p:cNvSpPr/>
          <p:nvPr/>
        </p:nvSpPr>
        <p:spPr>
          <a:xfrm rot="-693376" flipH="1">
            <a:off x="13170462" y="5132063"/>
            <a:ext cx="588300" cy="214525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>
              <a:solidFill>
                <a:srgbClr val="FFFFFF"/>
              </a:solidFill>
            </a:endParaRPr>
          </a:p>
        </p:txBody>
      </p:sp>
      <p:sp>
        <p:nvSpPr>
          <p:cNvPr id="81" name="Conector recto 80">
            <a:hlinkHover r:id="rId2" action="ppaction://hlinksldjump"/>
            <a:extLst>
              <a:ext uri="{FF2B5EF4-FFF2-40B4-BE49-F238E27FC236}">
                <a16:creationId xmlns:a16="http://schemas.microsoft.com/office/drawing/2014/main" id="{A30397A8-3E77-45C2-995E-073F9BC7B68C}"/>
              </a:ext>
            </a:extLst>
          </p:cNvPr>
          <p:cNvSpPr/>
          <p:nvPr/>
        </p:nvSpPr>
        <p:spPr>
          <a:xfrm rot="-693376" flipH="1">
            <a:off x="13322862" y="5284463"/>
            <a:ext cx="588300" cy="214525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>
              <a:solidFill>
                <a:srgbClr val="FFFFFF"/>
              </a:solidFill>
            </a:endParaRPr>
          </a:p>
        </p:txBody>
      </p:sp>
      <p:sp>
        <p:nvSpPr>
          <p:cNvPr id="82" name="Conector recto 81">
            <a:hlinkHover r:id="rId2" action="ppaction://hlinksldjump"/>
            <a:extLst>
              <a:ext uri="{FF2B5EF4-FFF2-40B4-BE49-F238E27FC236}">
                <a16:creationId xmlns:a16="http://schemas.microsoft.com/office/drawing/2014/main" id="{8D242A62-AECC-5638-8A39-EEF5DA223E72}"/>
              </a:ext>
            </a:extLst>
          </p:cNvPr>
          <p:cNvSpPr/>
          <p:nvPr/>
        </p:nvSpPr>
        <p:spPr>
          <a:xfrm rot="-693376" flipH="1">
            <a:off x="13475262" y="5436863"/>
            <a:ext cx="588300" cy="214525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>
              <a:solidFill>
                <a:srgbClr val="FFFFFF"/>
              </a:solidFill>
            </a:endParaRPr>
          </a:p>
        </p:txBody>
      </p:sp>
      <p:sp>
        <p:nvSpPr>
          <p:cNvPr id="83" name="Conector recto 82">
            <a:hlinkHover r:id="rId2" action="ppaction://hlinksldjump"/>
            <a:extLst>
              <a:ext uri="{FF2B5EF4-FFF2-40B4-BE49-F238E27FC236}">
                <a16:creationId xmlns:a16="http://schemas.microsoft.com/office/drawing/2014/main" id="{908171BE-D672-AFC7-5BBE-6D961D08AAA5}"/>
              </a:ext>
            </a:extLst>
          </p:cNvPr>
          <p:cNvSpPr/>
          <p:nvPr/>
        </p:nvSpPr>
        <p:spPr>
          <a:xfrm rot="-693376">
            <a:off x="-2726473" y="3906390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84" name="Conector recto 83">
            <a:hlinkHover r:id="rId2" action="ppaction://hlinksldjump"/>
            <a:extLst>
              <a:ext uri="{FF2B5EF4-FFF2-40B4-BE49-F238E27FC236}">
                <a16:creationId xmlns:a16="http://schemas.microsoft.com/office/drawing/2014/main" id="{0A967546-E25D-5E9F-E13A-E593AF1E86EA}"/>
              </a:ext>
            </a:extLst>
          </p:cNvPr>
          <p:cNvSpPr/>
          <p:nvPr/>
        </p:nvSpPr>
        <p:spPr>
          <a:xfrm rot="-693376">
            <a:off x="-1496688" y="4098537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85" name="Conector recto 84">
            <a:hlinkHover r:id="rId2" action="ppaction://hlinksldjump"/>
            <a:extLst>
              <a:ext uri="{FF2B5EF4-FFF2-40B4-BE49-F238E27FC236}">
                <a16:creationId xmlns:a16="http://schemas.microsoft.com/office/drawing/2014/main" id="{F1A766DD-0B81-B541-5F86-BE15EFDC2126}"/>
              </a:ext>
            </a:extLst>
          </p:cNvPr>
          <p:cNvSpPr/>
          <p:nvPr/>
        </p:nvSpPr>
        <p:spPr>
          <a:xfrm rot="-693376">
            <a:off x="-2540471" y="3156637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86" name="Conector recto 85">
            <a:hlinkHover r:id="rId2" action="ppaction://hlinksldjump"/>
            <a:extLst>
              <a:ext uri="{FF2B5EF4-FFF2-40B4-BE49-F238E27FC236}">
                <a16:creationId xmlns:a16="http://schemas.microsoft.com/office/drawing/2014/main" id="{638BC809-A649-3FF3-3769-38B79BB9D04A}"/>
              </a:ext>
            </a:extLst>
          </p:cNvPr>
          <p:cNvSpPr/>
          <p:nvPr/>
        </p:nvSpPr>
        <p:spPr>
          <a:xfrm rot="-693376">
            <a:off x="-974610" y="2635123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87" name="Conector recto 86">
            <a:hlinkHover r:id="rId2" action="ppaction://hlinksldjump"/>
            <a:extLst>
              <a:ext uri="{FF2B5EF4-FFF2-40B4-BE49-F238E27FC236}">
                <a16:creationId xmlns:a16="http://schemas.microsoft.com/office/drawing/2014/main" id="{C36671A0-BCBF-05F1-53FE-4138D1CD0569}"/>
              </a:ext>
            </a:extLst>
          </p:cNvPr>
          <p:cNvSpPr/>
          <p:nvPr/>
        </p:nvSpPr>
        <p:spPr>
          <a:xfrm rot="-693376">
            <a:off x="-1701589" y="4994166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89" name="Gráfico 88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16C6F1B4-ED4D-578E-1814-17CCDCE0904F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8299752" y="1020354"/>
            <a:ext cx="681248" cy="681248"/>
          </a:xfrm>
          <a:prstGeom prst="rect">
            <a:avLst/>
          </a:prstGeom>
        </p:spPr>
      </p:pic>
      <p:grpSp>
        <p:nvGrpSpPr>
          <p:cNvPr id="94" name="Grupo 93">
            <a:extLst>
              <a:ext uri="{FF2B5EF4-FFF2-40B4-BE49-F238E27FC236}">
                <a16:creationId xmlns:a16="http://schemas.microsoft.com/office/drawing/2014/main" id="{82881AED-0CB3-B885-9551-C8812503C185}"/>
              </a:ext>
            </a:extLst>
          </p:cNvPr>
          <p:cNvGrpSpPr/>
          <p:nvPr/>
        </p:nvGrpSpPr>
        <p:grpSpPr>
          <a:xfrm>
            <a:off x="7248701" y="647279"/>
            <a:ext cx="1229637" cy="1639060"/>
            <a:chOff x="13769069" y="-1052819"/>
            <a:chExt cx="1229637" cy="1639060"/>
          </a:xfrm>
        </p:grpSpPr>
        <p:pic>
          <p:nvPicPr>
            <p:cNvPr id="91" name="Gráfico 90" descr="Hombre con relleno sólido">
              <a:extLst>
                <a:ext uri="{FF2B5EF4-FFF2-40B4-BE49-F238E27FC236}">
                  <a16:creationId xmlns:a16="http://schemas.microsoft.com/office/drawing/2014/main" id="{8EE7A2D9-9421-A40A-7F47-9D412B47A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93" name="Gráfico 92" descr="Payaso con relleno sólido">
              <a:extLst>
                <a:ext uri="{FF2B5EF4-FFF2-40B4-BE49-F238E27FC236}">
                  <a16:creationId xmlns:a16="http://schemas.microsoft.com/office/drawing/2014/main" id="{FC9EF4F9-580D-CAC7-3096-00A29147C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grpSp>
        <p:nvGrpSpPr>
          <p:cNvPr id="95" name="Grupo 94">
            <a:extLst>
              <a:ext uri="{FF2B5EF4-FFF2-40B4-BE49-F238E27FC236}">
                <a16:creationId xmlns:a16="http://schemas.microsoft.com/office/drawing/2014/main" id="{2C783A78-BC7F-05BE-DCA5-C52B4584F940}"/>
              </a:ext>
            </a:extLst>
          </p:cNvPr>
          <p:cNvGrpSpPr/>
          <p:nvPr/>
        </p:nvGrpSpPr>
        <p:grpSpPr>
          <a:xfrm>
            <a:off x="3771915" y="637293"/>
            <a:ext cx="1229637" cy="1639060"/>
            <a:chOff x="13769069" y="-1052819"/>
            <a:chExt cx="1229637" cy="1639060"/>
          </a:xfrm>
        </p:grpSpPr>
        <p:pic>
          <p:nvPicPr>
            <p:cNvPr id="96" name="Gráfico 95" descr="Hombre con relleno sólido">
              <a:extLst>
                <a:ext uri="{FF2B5EF4-FFF2-40B4-BE49-F238E27FC236}">
                  <a16:creationId xmlns:a16="http://schemas.microsoft.com/office/drawing/2014/main" id="{C54276DB-A81D-59D3-2DA7-9165F18F0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97" name="Gráfico 96" descr="Payaso con relleno sólido">
              <a:extLst>
                <a:ext uri="{FF2B5EF4-FFF2-40B4-BE49-F238E27FC236}">
                  <a16:creationId xmlns:a16="http://schemas.microsoft.com/office/drawing/2014/main" id="{EE44C6CF-ED41-E4D2-CB3B-8640A88C4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pic>
        <p:nvPicPr>
          <p:cNvPr id="98" name="Gráfico 97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4D6B7042-3D6A-C775-BC85-DE8474A5BCB0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7592018" y="37880"/>
            <a:ext cx="681248" cy="681248"/>
          </a:xfrm>
          <a:prstGeom prst="rect">
            <a:avLst/>
          </a:prstGeom>
        </p:spPr>
      </p:pic>
      <p:pic>
        <p:nvPicPr>
          <p:cNvPr id="99" name="Gráfico 98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4B0329A5-ACEC-71E0-A083-ABC25B0BAD9D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6844448" y="916612"/>
            <a:ext cx="681248" cy="681248"/>
          </a:xfrm>
          <a:prstGeom prst="rect">
            <a:avLst/>
          </a:prstGeom>
        </p:spPr>
      </p:pic>
      <p:pic>
        <p:nvPicPr>
          <p:cNvPr id="100" name="Gráfico 99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DA38B7FF-600C-5DB2-BE78-69130CDA4A2B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4680393" y="1065548"/>
            <a:ext cx="681248" cy="681248"/>
          </a:xfrm>
          <a:prstGeom prst="rect">
            <a:avLst/>
          </a:prstGeom>
        </p:spPr>
      </p:pic>
      <p:pic>
        <p:nvPicPr>
          <p:cNvPr id="101" name="Gráfico 100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576003D9-6217-D8C9-026A-4C507299696F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4026344" y="24168"/>
            <a:ext cx="681248" cy="681248"/>
          </a:xfrm>
          <a:prstGeom prst="rect">
            <a:avLst/>
          </a:prstGeom>
        </p:spPr>
      </p:pic>
      <p:pic>
        <p:nvPicPr>
          <p:cNvPr id="102" name="Gráfico 101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2CBCC1EE-3BE2-5054-CD17-26A7793DECF6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3224827" y="941154"/>
            <a:ext cx="681248" cy="68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68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1 L -0.00182 0.02084 C -0.00651 0.01968 -0.01119 0.01968 -0.01562 0.01783 C -0.01692 0.01737 -0.01757 0.01482 -0.01875 0.01366 C -0.0194 0.01297 -0.02031 0.01297 -0.02096 0.01227 C -0.02187 0.01158 -0.02252 0.01042 -0.0233 0.00973 C -0.02356 0.00926 -0.02278 0.01042 -0.02252 0.01088 C -0.02174 0.01227 -0.02122 0.01436 -0.02018 0.01505 C -0.01901 0.01598 -0.0177 0.01737 -0.0164 0.01783 C -0.01289 0.01875 -0.00924 0.01852 -0.00572 0.01922 C -0.00338 0.01945 -0.00117 0.02014 0.00118 0.02061 C 0.00378 0.02014 0.00638 0.02037 0.00886 0.01922 C 0.01263 0.01737 0.02071 0.00116 0.0211 -4.07407E-6 C 0.02162 -0.00162 0.02266 -0.00324 0.02266 -0.00532 C 0.02266 -0.00694 0.02175 -0.00231 0.0211 -0.00115 C 0.01797 0.00278 0.01459 0.00625 0.01185 0.01088 C 0.01081 0.01274 0.01003 0.01505 0.00886 0.01644 C 0.00378 0.02199 -0.00013 0.01991 -0.00182 0.02061 Z " pathEditMode="relative" rAng="0" ptsTypes="AAAAAAAAAAAAAAAAAA">
                                      <p:cBhvr>
                                        <p:cTn id="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remove" nodeType="withEffect">
                                  <p:stCondLst>
                                    <p:cond delay="30000"/>
                                  </p:stCondLst>
                                  <p:childTnLst>
                                    <p:animMotion origin="layout" path="M 0.00143 -0.01227 L 0.00143 -0.01227 C 0.00078 -0.02268 0.00013 -0.0331 -0.00065 -0.04352 C -0.0013 -0.05254 -0.00221 -0.06157 -0.0026 -0.07083 C -0.00325 -0.08426 -0.00338 -0.09768 -0.00364 -0.11111 C -0.00403 -0.13912 -0.00495 -0.16713 -0.00469 -0.19514 C -0.00429 -0.23819 -0.00859 -0.28657 0.00039 -0.32847 C 0.0013 -0.33264 0.00248 -0.3368 0.00352 -0.3412 C 0.00378 -0.34907 0.00391 -0.35694 0.00456 -0.36481 C 0.00469 -0.3669 0.0056 -0.36852 0.0056 -0.37037 C 0.0056 -0.4169 0.00625 -0.40764 0.00352 -0.4324 L 0.00352 -0.4324 C 0.00729 -0.43194 0.01107 -0.43194 0.01485 -0.43078 C 0.01836 -0.4294 0.02175 -0.42754 0.025 -0.42523 C 0.02878 -0.42245 0.0336 -0.41481 0.03633 -0.41065 C 0.0375 -0.40879 0.03854 -0.40717 0.03946 -0.40509 C 0.04805 -0.38541 0.03959 -0.40115 0.04662 -0.38865 C 0.04727 -0.38495 0.04766 -0.38102 0.0487 -0.37778 C 0.04935 -0.37546 0.05104 -0.37453 0.05182 -0.37222 C 0.05248 -0.37014 0.05196 -0.3669 0.05274 -0.36481 C 0.05378 -0.3625 0.05547 -0.36111 0.0569 -0.35949 C 0.06107 -0.35416 0.05938 -0.35602 0.06511 -0.35393 C 0.06953 -0.35509 0.07435 -0.3544 0.07852 -0.35764 C 0.08086 -0.35949 0.08229 -0.36435 0.0836 -0.36852 C 0.08516 -0.37361 0.08672 -0.38495 0.08672 -0.38495 C 0.08568 -0.39352 0.08529 -0.40231 0.0836 -0.41065 C 0.08268 -0.41528 0.07487 -0.43217 0.07331 -0.43426 C 0.07031 -0.43889 0.05964 -0.45254 0.05378 -0.45625 C 0.05222 -0.4574 0.05039 -0.4574 0.0487 -0.4581 C 0.03542 -0.46389 0.04766 -0.46065 0.03021 -0.46365 C 0.01367 -0.47083 0.02266 -0.46759 -0.01393 -0.4618 C -0.01679 -0.46134 -0.02812 -0.44907 -0.02838 -0.44884 C -0.02929 -0.44815 -0.03047 -0.44791 -0.03138 -0.44722 C -0.03919 -0.44028 -0.03398 -0.44375 -0.03958 -0.43796 C -0.04101 -0.43657 -0.04258 -0.43611 -0.04375 -0.43426 C -0.04739 -0.42916 -0.05065 -0.42315 -0.05299 -0.41597 C -0.05377 -0.41365 -0.05456 -0.41134 -0.05508 -0.40879 C -0.05625 -0.40347 -0.05807 -0.39236 -0.05807 -0.39236 C -0.05846 -0.3868 -0.06028 -0.37291 -0.05807 -0.36666 C -0.05742 -0.36481 -0.05234 -0.36203 -0.05091 -0.36134 C -0.04544 -0.3625 -0.03984 -0.36273 -0.0345 -0.36481 C -0.03255 -0.36574 -0.03112 -0.36875 -0.02943 -0.37037 C -0.01992 -0.37963 -0.0263 -0.37176 -0.01914 -0.38125 C -0.01836 -0.38449 -0.0181 -0.38773 -0.01706 -0.39051 C -0.01627 -0.39236 -0.01484 -0.39259 -0.01393 -0.39421 C -0.01315 -0.3956 -0.0125 -0.39768 -0.01185 -0.39953 C -0.00338 -0.42615 -0.01458 -0.3919 -0.00885 -0.4125 C -0.0039 -0.43009 -0.01002 -0.40185 -0.00469 -0.42708 C -0.00429 -0.42893 -0.00403 -0.43078 -0.00364 -0.4324 C -0.00299 -0.43565 -0.00221 -0.43842 -0.00169 -0.44166 C -0.00117 -0.44467 -0.00104 -0.44768 -0.00065 -0.45069 C -0.00026 -0.45324 0.00013 -0.45555 0.00039 -0.4581 C 0.00078 -0.46111 0.00091 -0.46435 0.00143 -0.46713 C 0.00196 -0.46967 0.003 -0.47199 0.00352 -0.47453 C 0.00794 -0.49815 0.00274 -0.48078 0.0086 -0.49815 C 0.01055 -0.51319 0.01042 -0.51389 0.01276 -0.52754 C 0.01341 -0.53125 0.01432 -0.53472 0.01485 -0.53842 C 0.01589 -0.54629 0.01472 -0.55139 0.01888 -0.55671 C 0.02005 -0.5581 0.02162 -0.55787 0.02305 -0.55856 C 0.03151 -0.5574 0.03555 -0.56319 0.03841 -0.55115 C 0.03893 -0.54884 0.03906 -0.54629 0.03946 -0.54398 C 0.0388 -0.51157 0.03815 -0.4794 0.03737 -0.44722 C 0.03659 -0.4162 0.0349 -0.42268 0.03841 -0.38865 C 0.03867 -0.38565 0.04232 -0.37569 0.04349 -0.37407 C 0.04531 -0.37153 0.04766 -0.37014 0.04974 -0.36852 C 0.05156 -0.36713 0.05508 -0.36574 0.0569 -0.36481 C 0.06406 -0.3662 0.07149 -0.36504 0.07852 -0.36852 C 0.08177 -0.37014 0.08672 -0.37963 0.08672 -0.37963 C 0.08607 -0.39583 0.08594 -0.4162 0.0836 -0.4324 C 0.08294 -0.43703 0.0793 -0.44166 0.07748 -0.44352 C 0.06602 -0.45532 0.07305 -0.44791 0.06511 -0.45254 C 0.06341 -0.4537 0.06172 -0.45509 0.06003 -0.45625 C 0.0586 -0.45694 0.05729 -0.45764 0.05586 -0.4581 C 0.04896 -0.46088 0.04948 -0.46018 0.0405 -0.4618 C 0.01576 -0.46041 -0.00885 -0.46088 -0.03346 -0.4581 C -0.03541 -0.45787 -0.03685 -0.45416 -0.03867 -0.45254 C -0.04023 -0.45115 -0.04206 -0.45023 -0.04375 -0.44884 C -0.04609 -0.44352 -0.04883 -0.43819 -0.05091 -0.4324 C -0.05156 -0.43078 -0.05247 -0.42893 -0.05299 -0.42708 C -0.05416 -0.42291 -0.05508 -0.41852 -0.05612 -0.41412 C -0.05573 -0.40578 -0.05612 -0.39699 -0.05508 -0.38865 C -0.05469 -0.38611 -0.05312 -0.38472 -0.05195 -0.3831 C -0.04648 -0.37615 -0.04375 -0.37315 -0.03763 -0.37037 C -0.03554 -0.36944 -0.03346 -0.36921 -0.03138 -0.36852 C -0.02669 -0.36967 -0.02135 -0.36828 -0.01706 -0.37222 C -0.01471 -0.3743 -0.01484 -0.38055 -0.01393 -0.38495 C -0.01002 -0.40602 -0.01445 -0.39352 -0.00885 -0.40694 C -0.0082 -0.41065 -0.00755 -0.41435 -0.00677 -0.41782 C -0.00625 -0.42037 -0.00521 -0.42268 -0.00469 -0.42523 C -0.00416 -0.42754 -0.00403 -0.43009 -0.00364 -0.4324 C -0.00286 -0.43889 -0.00078 -0.45694 0.00039 -0.46365 C 0.00638 -0.49722 0.00104 -0.45833 0.0056 -0.49467 C 0.00586 -0.50972 0.00573 -0.525 0.00651 -0.54028 C 0.00677 -0.54421 0.00925 -0.55023 0.01172 -0.55115 C 0.01537 -0.55254 0.01927 -0.55254 0.02305 -0.55301 L 0.03633 -0.55115 C 0.03841 -0.54953 0.03867 -0.54421 0.03946 -0.54028 C 0.04037 -0.53565 0.04089 -0.53055 0.04154 -0.52569 C 0.04206 -0.5206 0.04323 -0.50648 0.04349 -0.50185 C 0.04323 -0.4794 0.04362 -0.45671 0.04258 -0.43426 C 0.04219 -0.42801 0.04024 -0.42222 0.03946 -0.41597 C 0.0388 -0.41134 0.0388 -0.40625 0.03841 -0.40139 C 0.03815 -0.39838 0.03776 -0.39537 0.03737 -0.39236 C 0.03776 -0.3875 0.0375 -0.3824 0.03841 -0.37778 C 0.03893 -0.37523 0.0405 -0.37407 0.04154 -0.37222 C 0.04258 -0.3699 0.04323 -0.3669 0.04453 -0.36481 C 0.04675 -0.36157 0.04987 -0.35879 0.05274 -0.35764 C 0.05443 -0.35694 0.05625 -0.35648 0.05794 -0.35578 C 0.06302 -0.35648 0.06836 -0.35532 0.07331 -0.35764 C 0.08177 -0.36157 0.09805 -0.37407 0.09805 -0.37407 C 0.09727 -0.38611 0.0987 -0.3993 0.09597 -0.41065 C 0.09362 -0.42014 0.08841 -0.42685 0.0836 -0.4324 C 0.08151 -0.43495 0.07943 -0.43727 0.07748 -0.43981 C 0.06953 -0.45 0.06953 -0.45347 0.06107 -0.4581 C 0.05847 -0.45949 0.04701 -0.46134 0.04557 -0.4618 L -0.03034 -0.45995 C -0.03294 -0.45972 -0.03541 -0.45694 -0.03763 -0.4544 C -0.03958 -0.45208 -0.04101 -0.44838 -0.04271 -0.44537 C -0.04336 -0.44097 -0.04427 -0.4368 -0.04479 -0.4324 C -0.04531 -0.42778 -0.04505 -0.42268 -0.04583 -0.41782 C -0.04674 -0.41157 -0.04857 -0.40578 -0.04987 -0.39953 C -0.04818 -0.38981 -0.04791 -0.37893 -0.04479 -0.37037 C -0.04336 -0.36666 -0.03997 -0.36759 -0.03763 -0.36666 C -0.03515 -0.36574 -0.03281 -0.36551 -0.03034 -0.36481 C -0.02864 -0.36435 -0.02695 -0.36365 -0.02526 -0.36319 C -0.02148 -0.36481 -0.01732 -0.36481 -0.01393 -0.36852 C -0.01146 -0.37129 -0.01015 -0.37662 -0.00885 -0.38125 C -0.00625 -0.38981 -0.00495 -0.40139 -0.00364 -0.41065 C -0.00299 -0.42222 -0.00234 -0.43379 -0.00169 -0.44537 C 0.00091 -0.4919 -0.00208 -0.44143 0.00039 -0.48171 C 0.00052 -0.48449 0.00104 -0.52199 0.00248 -0.53287 C 0.00287 -0.53611 0.00313 -0.53981 0.00456 -0.54213 C 0.00912 -0.54953 0.01341 -0.54953 0.01888 -0.55115 C 0.02409 -0.55069 0.0293 -0.55162 0.03425 -0.5493 C 0.03893 -0.54745 0.04193 -0.53889 0.04453 -0.53287 C 0.04779 -0.5044 0.04245 -0.54907 0.0487 -0.51111 C 0.05039 -0.50069 0.05104 -0.48889 0.05182 -0.47824 C 0.05143 -0.46412 0.05156 -0.45 0.05078 -0.43611 C 0.05039 -0.43078 0.04649 -0.41666 0.04557 -0.4125 C 0.0431 -0.39953 0.04375 -0.4 0.04258 -0.3868 C 0.04219 -0.38379 0.0418 -0.38078 0.04154 -0.37778 C 0.04258 -0.36435 0.04258 -0.36921 0.04258 -0.36319 " pathEditMode="relative" ptsTypes="AAAAAAAAAAAAAAAAAAAAAAAAAAAAAAAAAAAAAAAAAAAAAAAAAAAAAAAAAAAAAAAAAAAAAAAAAAAAAAAAAAAAAAAAAAAAAAAAAAAAAAAAAAAAAAAAAAAAAAAAAAAAAAAAAAAAAAAAAAAAAA">
                                      <p:cBhvr>
                                        <p:cTn id="12" dur="3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1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0.01263 -0.00879 L -0.01263 -0.00856 C -0.0168 -0.01018 -0.0211 -0.00995 -0.025 -0.0125 C -0.02774 -0.01435 -0.02982 -0.01875 -0.03216 -0.02175 C -0.03386 -0.02361 -0.03542 -0.02592 -0.03737 -0.02708 C -0.03933 -0.02847 -0.04141 -0.02847 -0.04349 -0.02893 C -0.04558 -0.03078 -0.04753 -0.03287 -0.04974 -0.03449 C -0.05274 -0.03657 -0.05599 -0.0375 -0.05899 -0.04004 C -0.06211 -0.04259 -0.06511 -0.04583 -0.06823 -0.04907 C -0.07097 -0.05208 -0.07357 -0.05532 -0.07644 -0.0581 C -0.07839 -0.06018 -0.0806 -0.06157 -0.08256 -0.06365 C -0.08464 -0.06597 -0.08646 -0.06921 -0.08867 -0.07106 C -0.09102 -0.07291 -0.09349 -0.07338 -0.09597 -0.07453 L -0.10521 -0.08564 C -0.1086 -0.08981 -0.11185 -0.09444 -0.11537 -0.09838 C -0.11823 -0.10138 -0.12097 -0.10416 -0.1237 -0.1074 C -0.12826 -0.11319 -0.13203 -0.12106 -0.13698 -0.12569 C -0.14219 -0.13055 -0.1474 -0.13518 -0.15248 -0.14027 C -0.15625 -0.14444 -0.1599 -0.14907 -0.16367 -0.15324 C -0.1681 -0.15787 -0.17084 -0.15833 -0.17604 -0.16226 C -0.18828 -0.17152 -0.17552 -0.16527 -0.19245 -0.17152 C -0.19597 -0.17384 -0.19922 -0.17708 -0.20274 -0.1787 C -0.21081 -0.18263 -0.2194 -0.18356 -0.22748 -0.18796 C -0.23086 -0.18958 -0.23425 -0.19213 -0.23763 -0.19328 C -0.24076 -0.19444 -0.24388 -0.19444 -0.24688 -0.19513 C -0.27097 -0.20023 -0.23815 -0.19351 -0.26446 -0.19884 C -0.27435 -0.20324 -0.26914 -0.20138 -0.28802 -0.20254 L -0.33529 -0.20416 L -0.37123 -0.20254 C -0.37565 -0.20208 -0.38021 -0.20185 -0.38464 -0.20069 C -0.40547 -0.19513 -0.39245 -0.19606 -0.41237 -0.18796 C -0.4181 -0.18541 -0.42409 -0.18541 -0.42982 -0.1824 C -0.43321 -0.18055 -0.43659 -0.17847 -0.44011 -0.17685 C -0.44414 -0.175 -0.44831 -0.17361 -0.45235 -0.17152 C -0.46133 -0.16643 -0.46979 -0.15763 -0.47917 -0.15509 C -0.48529 -0.15324 -0.49154 -0.15208 -0.49766 -0.14953 C -0.50495 -0.14652 -0.51185 -0.1412 -0.51914 -0.13865 L -0.52435 -0.1368 C -0.52565 -0.13541 -0.52696 -0.13425 -0.52839 -0.1331 C -0.54037 -0.12384 -0.55274 -0.11597 -0.56433 -0.10578 C -0.57722 -0.09421 -0.57097 -0.09814 -0.58282 -0.09282 C -0.58594 -0.08981 -0.58894 -0.08634 -0.59206 -0.08379 C -0.59545 -0.08101 -0.59909 -0.07939 -0.60235 -0.07638 C -0.60573 -0.07338 -0.60847 -0.06875 -0.61159 -0.0655 C -0.63203 -0.0449 -0.63607 -0.04351 -0.65782 -0.02523 C -0.66198 -0.02175 -0.66628 -0.01851 -0.67019 -0.01435 C -0.67357 -0.01064 -0.67683 -0.00648 -0.68047 -0.00347 C -0.68412 -0.00046 -0.68802 0.00116 -0.6918 0.00394 C -0.69662 0.00741 -0.70144 0.01065 -0.70612 0.01482 C -0.73021 0.03635 -0.71068 0.02315 -0.73594 0.04399 C -0.74167 0.04885 -0.74766 0.05209 -0.75339 0.05695 C -0.76042 0.0625 -0.76693 0.06968 -0.77396 0.075 C -0.77709 0.07755 -0.78034 0.0794 -0.78321 0.08241 C -0.80183 0.10186 -0.78125 0.08588 -0.79961 0.1007 C -0.80365 0.10394 -0.80847 0.10487 -0.81198 0.10973 C -0.81836 0.11899 -0.81862 0.11991 -0.82735 0.12801 C -0.83099 0.13149 -0.83503 0.1338 -0.83867 0.13727 C -0.84662 0.14422 -0.85443 0.15186 -0.86237 0.15903 C -0.86641 0.16274 -0.87071 0.16575 -0.87461 0.17014 C -0.88607 0.18264 -0.89102 0.18866 -0.90339 0.19931 C -0.91732 0.21112 -0.93216 0.22014 -0.94558 0.23403 C -0.96289 0.25209 -0.98568 0.27616 -1.00209 0.28704 C -1.01407 0.29491 -1.02578 0.30394 -1.03802 0.31065 C -1.04349 0.31366 -1.04896 0.31644 -1.05443 0.31991 C -1.0569 0.3213 -1.05925 0.32362 -1.06159 0.32524 C -1.06433 0.32732 -1.06719 0.32871 -1.06979 0.33079 C -1.0737 0.33357 -1.07722 0.33727 -1.08099 0.33982 C -1.08789 0.34468 -1.09649 0.34862 -1.10365 0.35278 C -1.10573 0.35371 -1.10782 0.35487 -1.10977 0.35625 C -1.11263 0.35857 -1.11524 0.36135 -1.11797 0.36366 C -1.12019 0.36551 -1.12279 0.36713 -1.12513 0.36922 C -1.12644 0.37014 -1.12787 0.37176 -1.12917 0.37269 C -1.14558 0.38473 -1.13776 0.37894 -1.14987 0.38565 C -1.16159 0.3919 -1.15013 0.38658 -1.16315 0.39283 C -1.16459 0.39352 -1.16589 0.39422 -1.16732 0.39468 C -1.16901 0.39537 -1.17071 0.39561 -1.1724 0.39653 C -1.17852 0.39954 -1.17722 0.39769 -1.17969 0.40209 " pathEditMode="relative" rAng="0" ptsTypes="AAAAAAAAAAAAAAAAAAAAAAAAAAAAAAAAAAAAAAAAAAAAAAAAAAAAAAAAAAAAAAAAAAAAAAAAAAAAA">
                                      <p:cBhvr>
                                        <p:cTn id="38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59" y="10764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5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1445 0.00903 L 0.01445 0.00903 C 0.02122 0.02917 0.02851 0.06088 0.04101 0.0757 C 0.04674 0.08241 0.05312 0.0882 0.05976 0.09144 C 0.06979 0.09607 0.08034 0.09653 0.09049 0.09908 C 0.10338 0.09584 0.11693 0.09723 0.12904 0.08936 C 0.13568 0.08496 0.13893 0.07153 0.14453 0.06389 C 0.15534 0.04931 0.17357 0.0301 0.18646 0.02084 C 0.19583 0.01389 0.20508 0.00556 0.2151 0.00301 C 0.24206 -0.00347 0.34922 -0.01041 0.37838 -0.0125 C 0.4112 0.00024 0.49427 0.0294 0.52396 0.05417 C 0.64935 0.15857 0.63932 0.19746 0.76002 0.26783 C 0.8595 0.32593 0.95612 0.33797 1.04792 0.43056 C 1.08294 0.46598 1.11146 0.51899 1.14388 0.56204 C 1.18398 0.61528 1.16953 0.61505 1.18802 0.61505 " pathEditMode="fixed" ptsTypes="AAAAAAAAAAAAAAA">
                                      <p:cBhvr>
                                        <p:cTn id="40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repeatCount="5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00547 0.00139 L -0.00547 0.00139 C -0.03229 0.02523 -0.07409 0.08588 -0.11016 0.05023 C -0.14766 0.01342 -0.17604 -0.04769 -0.21276 -0.08704 C -0.27696 -0.15579 -0.30104 -0.18727 -0.36602 -0.23797 C -0.41107 -0.27292 -0.43373 -0.27547 -0.48516 -0.29468 C -0.50248 -0.29352 -0.52006 -0.29607 -0.53698 -0.29098 C -0.55196 -0.28635 -0.56589 -0.27454 -0.58008 -0.26528 C -0.6517 -0.21898 -0.66589 -0.20787 -0.73998 -0.12616 C -0.79675 -0.06343 -0.85378 -0.00047 -0.90769 0.0699 C -0.97631 0.15972 -1.04102 0.25879 -1.10716 0.35439 C -1.11849 0.3706 -1.12917 0.38842 -1.14024 0.40532 C -1.14453 0.4118 -1.15352 0.425 -1.15352 0.425 " pathEditMode="relative" ptsTypes="AAAAAAAAAAAAA">
                                      <p:cBhvr>
                                        <p:cTn id="42" dur="5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5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-0.01133 -0.01505 L -0.01133 -0.01505 C -0.11485 0.02639 -0.10521 0.03495 -0.2375 0.00648 C -0.27383 -0.00139 -0.30847 -0.02708 -0.34453 -0.03866 C -0.36771 -0.04607 -0.39154 -0.04653 -0.41511 -0.05023 C -0.44154 -0.04583 -0.46901 -0.05 -0.49453 -0.03658 C -0.54727 -0.0088 -0.66654 0.13634 -0.69636 0.17917 C -0.72891 0.22569 -0.75638 0.28264 -0.78568 0.33588 C -0.78776 0.33981 -0.78854 0.34514 -0.79011 0.34977 C -0.79141 0.3537 -0.7944 0.36157 -0.7944 0.36157 " pathEditMode="relative" ptsTypes="AAAAAAAAAA">
                                      <p:cBhvr>
                                        <p:cTn id="44" dur="5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repeatCount="1000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animMotion origin="layout" path="M -0.01276 -0.01574 L -0.01276 -0.01574 C -0.07344 0.00394 -0.0918 0.01968 -0.15847 -0.00972 C -0.17435 -0.0169 -0.1862 -0.0419 -0.20144 -0.05301 C -0.23347 -0.07616 -0.26602 -0.09722 -0.29961 -0.1118 C -0.34089 -0.12986 -0.38334 -0.13796 -0.42526 -0.15092 C -0.49662 -0.13472 -0.57019 -0.13727 -0.6392 -0.10208 C -0.65326 -0.09491 -0.74675 0.07408 -0.75391 0.09028 C -0.7892 0.16898 -0.79831 0.31111 -0.85326 0.33542 L -0.85756 0.3375 " pathEditMode="relative" ptsTypes="AAAAAAAAAA">
                                      <p:cBhvr>
                                        <p:cTn id="46" dur="5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repeatCount="500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-0.00534 0.00533 L -0.00534 0.00533 C -0.03451 0.03148 -0.06003 0.0875 -0.09258 0.0838 C -0.16042 0.0757 -0.22631 0.02778 -0.28672 -0.02801 C -0.32409 -0.0625 -0.34649 -0.13426 -0.3793 -0.18102 C -0.38907 -0.1949 -0.40209 -0.1993 -0.41354 -0.20833 C -0.43672 -0.2 -0.46107 -0.19838 -0.48308 -0.18287 C -0.55508 -0.13217 -0.59193 -0.0449 -0.64297 0.06019 C -0.66328 0.10186 -0.68164 0.1463 -0.69922 0.19167 C -0.71602 0.23496 -0.71706 0.325 -0.74662 0.325 " pathEditMode="relative" ptsTypes="AAAAAAAAAA">
                                      <p:cBhvr>
                                        <p:cTn id="48" dur="5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repeatCount="500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animMotion origin="layout" path="M 0.01966 0.00995 L 0.01966 0.00995 C 0.48034 -0.03472 0.35195 -0.13588 0.73867 0.23356 C 0.80521 0.29699 0.86432 0.38241 0.92839 0.45324 C 0.96211 0.49028 1.03203 0.55718 1.03203 0.55718 " pathEditMode="relative" ptsTypes="AAAAA">
                                      <p:cBhvr>
                                        <p:cTn id="50" dur="5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path" presetSubtype="0" repeatCount="500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Motion origin="layout" path="M 0.00274 -0.00232 L 0.00274 -0.00232 C 0.16875 -0.03843 0.34271 -0.12176 0.5056 0.02523 C 0.56055 0.07477 0.59193 0.18356 0.62474 0.27616 C 0.65508 0.3618 0.66992 0.46204 0.6931 0.55463 C 0.69453 0.56018 0.6987 0.57037 0.6987 0.57037 " pathEditMode="relative" ptsTypes="AAAAAA">
                                      <p:cBhvr>
                                        <p:cTn id="52" dur="5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3" presetID="0" presetClass="path" presetSubtype="0" repeatCount="500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0.01223 0.00972 L 0.01223 0.00972 C 0.14869 -0.01644 0.28697 -0.11829 0.42135 -0.06875 C 0.42304 -0.06806 0.74869 0.32801 0.80729 0.4294 C 0.83554 0.47824 0.85455 0.5412 0.87903 0.59606 C 0.88138 0.60162 0.88789 0.60995 0.88789 0.60995 " pathEditMode="relative" ptsTypes="AAAAAA">
                                      <p:cBhvr>
                                        <p:cTn id="54" dur="5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5" presetID="0" presetClass="path" presetSubtype="0" repeatCount="5000" accel="50000" decel="5000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0.01172 0.01111 L 0.01172 0.01111 C 0.03438 -0.01504 0.04401 -0.03009 0.07122 -0.04375 C 0.11198 -0.06435 0.12774 -0.0618 0.16823 -0.06527 C 0.1918 -0.06342 0.21537 -0.06227 0.23893 -0.05949 C 0.29232 -0.05301 0.27109 -0.05231 0.32044 -0.04189 C 0.33255 -0.03935 0.34479 -0.03865 0.3569 -0.03588 C 0.36836 -0.03333 0.37969 -0.02963 0.39115 -0.02615 C 0.41367 -0.01921 0.41914 -0.01666 0.43958 -0.00856 C 0.46341 0.01088 0.45169 -0.00023 0.48268 0.03658 C 0.4875 0.04236 0.49245 0.04792 0.49701 0.05417 C 0.50912 0.0713 0.52253 0.08588 0.53333 0.10533 C 0.53776 0.11297 0.54336 0.11922 0.54662 0.12871 C 0.55234 0.14561 0.55899 0.1676 0.56758 0.17963 C 0.58971 0.21111 0.56302 0.17153 0.57526 0.19352 C 0.57695 0.1963 0.57917 0.19815 0.58086 0.20139 C 0.5862 0.21135 0.59453 0.22986 0.59961 0.24236 C 0.60443 0.25486 0.60912 0.26736 0.61393 0.27963 C 0.61576 0.28426 0.61732 0.28912 0.6194 0.29352 C 0.62083 0.29653 0.64076 0.33681 0.64375 0.34445 C 0.64662 0.35232 0.64948 0.36019 0.65247 0.36806 C 0.68229 0.44283 0.64271 0.34306 0.67344 0.41111 C 0.68385 0.43403 0.69453 0.45672 0.70326 0.48172 C 0.7224 0.53635 0.7056 0.49167 0.72526 0.53658 C 0.72956 0.5463 0.73294 0.55695 0.7375 0.56598 C 0.74466 0.58079 0.74649 0.57986 0.75404 0.58959 C 0.75742 0.59398 0.76042 0.59908 0.76393 0.60324 C 0.78385 0.62755 0.76615 0.60186 0.78594 0.62871 C 0.80925 0.66019 0.78776 0.63218 0.80807 0.66412 C 0.81081 0.66852 0.81393 0.67176 0.81693 0.67593 C 0.82539 0.68773 0.82279 0.68635 0.83346 0.69746 C 0.8362 0.70047 0.83945 0.70232 0.84219 0.70533 C 0.86354 0.72755 0.8444 0.71019 0.85651 0.72107 " pathEditMode="relative" ptsTypes="AAAAAAAAAAAAAAAAAAAAAAAAAAAAAAAAA">
                                      <p:cBhvr>
                                        <p:cTn id="56" dur="5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7" presetID="0" presetClass="path" presetSubtype="0" repeatCount="5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1731 0.01621 L 0.01731 0.01621 C 0.04023 -0.00555 0.06171 -0.02731 0.0858 -0.04467 C 0.0983 -0.0537 0.11132 -0.06157 0.12421 -0.06828 C 0.14101 -0.07662 0.15781 -0.08425 0.175 -0.08981 C 0.17903 -0.09097 0.18307 -0.09189 0.1871 -0.09375 C 0.1957 -0.09768 0.20377 -0.10416 0.2125 -0.1074 C 0.23437 -0.11574 0.25742 -0.11643 0.27864 -0.12893 C 0.34908 -0.1706 0.25468 -0.11388 0.33815 -0.16828 C 0.34908 -0.17523 0.36015 -0.18171 0.37122 -0.18773 C 0.40052 -0.2037 0.37929 -0.18819 0.39661 -0.20138 C 0.40247 -0.20092 0.40846 -0.20115 0.41432 -0.19953 C 0.41809 -0.19861 0.42174 -0.19583 0.42526 -0.19375 C 0.43619 -0.1868 0.45559 -0.17314 0.46276 -0.16041 C 0.46536 -0.15578 0.46783 -0.15092 0.47057 -0.14652 C 0.47487 -0.13981 0.48971 -0.11851 0.49479 -0.10925 C 0.497 -0.10532 0.49895 -0.10115 0.50143 -0.09768 C 0.50312 -0.09513 0.50533 -0.09421 0.5069 -0.09166 C 0.51197 -0.08379 0.51614 -0.07407 0.52122 -0.0662 C 0.53085 -0.05162 0.53606 -0.04421 0.54557 -0.025 C 0.54804 -0.0199 0.55052 -0.01435 0.55325 -0.00925 C 0.56927 0.01922 0.55364 -0.028 0.57968 0.04561 L 0.61171 0.13565 C 0.61328 0.14005 0.63424 0.20093 0.63932 0.21227 C 0.64635 0.22801 0.66015 0.26274 0.67122 0.27894 C 0.67317 0.28172 0.67578 0.28241 0.67786 0.28473 C 0.68177 0.28889 0.69453 0.30649 0.69661 0.31019 C 0.72552 0.36158 0.70598 0.3301 0.72526 0.37107 C 0.7276 0.37593 0.7302 0.38056 0.73307 0.38473 C 0.73606 0.38913 0.74036 0.39098 0.74296 0.39653 C 0.74479 0.40047 0.74648 0.40463 0.74843 0.40834 C 0.75052 0.41181 0.75286 0.41482 0.75507 0.41806 C 0.75546 0.41875 0.75585 0.41945 0.75625 0.42014 " pathEditMode="relative" ptsTypes="AAAAAAAAAAAAAAAAAAAAAAAAAAAAAAAAA">
                                      <p:cBhvr>
                                        <p:cTn id="58" dur="5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9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0" presetClass="path" presetSubtype="0" repeatCount="1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12083 -0.01597 L -0.12083 -0.01597 C -0.11302 -0.04745 -0.11471 -0.04421 -0.10533 -0.07107 C -0.10325 -0.07708 -0.10143 -0.08333 -0.09869 -0.08866 C -0.09687 -0.09213 -0.09414 -0.09352 -0.09205 -0.09653 C -0.08971 -0.1 -0.08789 -0.10463 -0.08554 -0.10833 C -0.08268 -0.1125 -0.07955 -0.11597 -0.07669 -0.11991 C -0.07408 -0.12384 -0.07174 -0.12847 -0.06901 -0.13171 C -0.06627 -0.13495 -0.06302 -0.13704 -0.06015 -0.13958 C -0.05533 -0.14977 -0.0526 -0.15463 -0.04908 -0.16713 C -0.04843 -0.16944 -0.04843 -0.17222 -0.04804 -0.17477 C -0.04583 -0.17107 -0.0431 -0.16782 -0.0414 -0.16319 C -0.01106 -0.08218 -0.0552 -0.18819 -0.02812 -0.12199 C 0.00717 -0.03542 -0.03815 -0.15116 -0.00937 -0.07292 C -0.00664 -0.06551 -0.00338 -0.0588 -0.00065 -0.05139 C 0.00521 -0.03565 0.00717 -0.02755 0.01159 -0.01227 C 0.00599 -0.00833 0.00079 -0.00255 -0.00494 -0.00046 C -0.01862 0.00463 -0.04388 0.00602 -0.05898 0.00741 L -0.09544 0.00556 C -0.09987 0.00509 -0.10429 0.0044 -0.10872 0.00347 C -0.11093 0.00301 -0.11302 0.00208 -0.11523 0.00162 C -0.11823 0.00093 -0.12122 0.00023 -0.12408 -0.00046 L -0.10429 -0.03958 C -0.10195 -0.04421 -0.09935 -0.04815 -0.09765 -0.05324 C -0.09244 -0.06829 -0.0875 -0.08357 -0.08216 -0.09838 C -0.08007 -0.1044 -0.0776 -0.10995 -0.07552 -0.11597 C -0.07187 -0.12708 -0.07109 -0.14352 -0.06458 -0.14931 L -0.05794 -0.15532 C -0.05429 -0.14884 -0.05026 -0.14282 -0.04687 -0.13565 C -0.04114 -0.12361 -0.03046 -0.08634 -0.02812 -0.07894 C -0.02669 -0.07431 -0.02513 -0.06968 -0.02369 -0.06505 C -0.02148 -0.05787 -0.02044 -0.04931 -0.01718 -0.04352 L -0.00065 -0.01412 L 0.00378 -0.00625 C -0.0013 -0.00486 -0.00651 -0.00394 -0.01158 -0.00232 C -0.01718 -0.00069 -0.02252 0.00208 -0.02812 0.00347 C -0.03359 0.00486 -0.03919 0.00486 -0.04466 0.00556 L -0.1108 0.00162 C -0.11315 0.00139 -0.11536 0.00069 -0.11744 -0.00046 C -0.11901 -0.00116 -0.12044 -0.00301 -0.12187 -0.0044 C -0.11744 -0.01227 -0.11341 -0.0206 -0.10872 -0.02778 C -0.09961 -0.04167 -0.09583 -0.04676 -0.08658 -0.06505 C -0.08489 -0.06852 -0.08372 -0.07292 -0.08216 -0.07685 C -0.08112 -0.08657 -0.0806 -0.09676 -0.0789 -0.10625 C -0.07695 -0.1169 -0.07122 -0.12708 -0.06679 -0.1338 C -0.0651 -0.13611 -0.06302 -0.13773 -0.06119 -0.13958 C -0.05247 -0.12986 -0.04349 -0.12014 -0.03476 -0.11019 C -0.02994 -0.10463 -0.02382 -0.10093 -0.02044 -0.09259 L -0.00612 -0.05718 C -0.00078 -0.04398 0.00144 -0.03912 0.00599 -0.02384 C 0.00651 -0.02222 0.00677 -0.01991 0.00717 -0.01806 C -0.01067 -0.0125 -0.02643 -0.00625 -0.04466 -0.00625 C -0.06562 -0.00625 -0.08658 -0.0088 -0.10755 -0.01019 C -0.11315 -0.01157 -0.11744 -0.01412 -0.12304 -0.01019 C -0.12552 -0.00857 -0.12773 -0.00579 -0.12955 -0.00232 C -0.13346 0.00463 -0.14726 0.03426 -0.15052 0.04468 C -0.15364 0.05417 -0.15546 0.06458 -0.15833 0.07407 C -0.16028 0.08079 -0.16276 0.08704 -0.16484 0.09375 C -0.16757 0.10208 -0.17018 0.11065 -0.17265 0.11921 C -0.18906 0.17778 -0.18541 0.16667 -0.20013 0.22708 C -0.20781 0.25787 -0.2052 0.24329 -0.21237 0.28194 C -0.22109 0.32963 -0.21966 0.32338 -0.22552 0.37199 C -0.22669 0.38125 -0.2289 0.39954 -0.2289 0.39954 C -0.22916 0.40671 -0.22942 0.41389 -0.22994 0.42106 C -0.2306 0.43032 -0.23203 0.43935 -0.23216 0.44861 C -0.23255 0.49282 -0.23099 0.55532 -0.22994 0.60347 C -0.22955 0.66018 -0.22955 0.71713 -0.2289 0.77407 C -0.22877 0.77662 -0.22786 0.77917 -0.22773 0.78171 C -0.22721 0.79421 -0.22695 0.80671 -0.22669 0.81898 C -0.22539 0.87778 -0.22682 0.8662 -0.22448 0.90347 C -0.22369 0.91458 -0.22395 0.92593 -0.22226 0.93681 C -0.22187 0.93866 -0.22005 0.93843 -0.21888 0.93866 C -0.2138 0.93981 -0.20859 0.94005 -0.20351 0.94074 L -0.13737 0.93681 C -0.13359 0.93634 -0.12994 0.93588 -0.1263 0.93472 C -0.11106 0.93056 -0.12096 0.93125 -0.10429 0.92292 C -0.10169 0.92176 -0.09908 0.92176 -0.09648 0.92106 C -0.09466 0.92037 -0.09283 0.91944 -0.09101 0.91898 C -0.08776 0.91829 -0.08437 0.91806 -0.08112 0.91713 C -0.07708 0.91597 -0.07304 0.91412 -0.06901 0.91319 C -0.06497 0.91227 -0.0608 0.91204 -0.05677 0.91111 C -0.05325 0.91042 -0.03671 0.90532 -0.03255 0.90347 C -0.02916 0.90185 -0.02604 0.89907 -0.02265 0.89745 C -0.00481 0.88958 -0.02552 0.9081 0.00599 0.88565 C 0.01654 0.87824 0.0198 0.87662 0.03034 0.8662 C 0.03516 0.86134 0.03972 0.85532 0.04467 0.85046 C 0.04818 0.84676 0.05209 0.84444 0.0556 0.84074 C 0.06511 0.83079 0.06198 0.83171 0.06993 0.81898 C 0.07396 0.81296 0.07891 0.8088 0.08217 0.80139 C 0.08724 0.79005 0.10222 0.74676 0.10743 0.72685 C 0.11498 0.69838 0.11355 0.70023 0.11849 0.67801 C 0.11954 0.67338 0.12084 0.66875 0.12188 0.66412 C 0.12331 0.65718 0.12461 0.64977 0.12618 0.64259 C 0.12787 0.63542 0.13034 0.62847 0.13177 0.62106 C 0.14662 0.54444 0.125 0.63796 0.14271 0.56412 C 0.14545 0.52824 0.14414 0.53912 0.14935 0.50139 C 0.15261 0.47847 0.1573 0.45625 0.15925 0.43287 C 0.16081 0.41597 0.1625 0.39884 0.16368 0.38194 C 0.16875 0.30949 0.16563 0.33542 0.16927 0.2662 C 0.17045 0.24259 0.17292 0.21921 0.1737 0.1956 C 0.175 0.1544 0.17422 0.17338 0.17592 0.13889 C 0.17552 0.11319 0.17579 0.08773 0.17474 0.06227 C 0.17448 0.05625 0.16784 0.03889 0.16706 0.03681 C 0.16498 0.03194 0.16315 0.02662 0.16042 0.02315 C 0.15782 0.01991 0.15469 0.01875 0.15157 0.01713 C 0.14232 0.01296 0.12969 0.01181 0.12071 0.00949 C 0.10456 0.00509 0.08855 -0.00347 0.07214 -0.0044 L 0.00495 -0.00833 C -0.02656 -0.01875 0.00118 -0.01088 -0.03033 -0.01597 C -0.03632 -0.01713 -0.04205 -0.01944 -0.04804 -0.01991 C -0.06341 -0.02153 -0.0789 -0.02107 -0.09427 -0.02199 C -0.10247 -0.02245 -0.11862 -0.02384 -0.11862 -0.02384 " pathEditMode="relative" ptsTypes="AAAAAAAAAAAAAAAAAAAAAAAAAAAAAAAAAAAAAAAAAAAAAAAAAAAAAAAAAAAAAAAAAAAAAAAAAAAAAAAAAAAAAAAAAAAAAAAAAAAAAAAAAAAAAAAA">
                                      <p:cBhvr>
                                        <p:cTn id="68" dur="10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9" presetID="0" presetClass="pat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-0.00092 L -0.00156 -0.00092 C 0.00625 -0.0324 0.00456 -0.02916 0.01394 -0.05602 C 0.01602 -0.06203 0.01784 -0.06828 0.02058 -0.07361 C 0.0224 -0.07708 0.02513 -0.07847 0.02722 -0.08148 C 0.02956 -0.08495 0.03138 -0.08958 0.03373 -0.09328 C 0.03659 -0.09745 0.03972 -0.10092 0.04258 -0.10486 C 0.04519 -0.10879 0.04753 -0.11342 0.05026 -0.11666 C 0.053 -0.1199 0.05625 -0.12199 0.05912 -0.12453 C 0.06394 -0.13472 0.06667 -0.13958 0.07019 -0.15208 C 0.07084 -0.15439 0.07084 -0.15717 0.07123 -0.15972 C 0.07344 -0.15602 0.07617 -0.15277 0.07787 -0.14814 C 0.10821 -0.06713 0.06407 -0.17314 0.09115 -0.10694 C 0.12644 -0.02037 0.08112 -0.13611 0.1099 -0.05787 C 0.11263 -0.05046 0.11589 -0.04375 0.11862 -0.03634 C 0.12448 -0.0206 0.12644 -0.0125 0.13086 0.00278 C 0.12526 0.00672 0.12006 0.0125 0.11433 0.01459 C 0.10065 0.01968 0.07539 0.02107 0.06029 0.02246 L 0.02383 0.02061 C 0.0194 0.02014 0.01498 0.01945 0.01055 0.01852 C 0.00834 0.01806 0.00625 0.01713 0.00404 0.01667 C 0.00104 0.01598 -0.00195 0.01528 -0.00481 0.01459 L 0.01498 -0.02453 C 0.01732 -0.02916 0.01992 -0.0331 0.02162 -0.03819 C 0.02683 -0.05324 0.03177 -0.06852 0.03711 -0.08333 C 0.0392 -0.08935 0.04167 -0.0949 0.04375 -0.10092 C 0.0474 -0.11203 0.04818 -0.12847 0.05469 -0.13426 L 0.06133 -0.14027 C 0.06498 -0.13379 0.06901 -0.12777 0.0724 -0.1206 C 0.07813 -0.10856 0.08881 -0.07129 0.09115 -0.06389 C 0.09258 -0.05926 0.09414 -0.05463 0.09558 -0.05 C 0.09779 -0.04282 0.09883 -0.03426 0.10209 -0.02847 L 0.11862 0.00093 L 0.12305 0.0088 C 0.11797 0.01019 0.11276 0.01111 0.10769 0.01273 C 0.10209 0.01436 0.09675 0.01713 0.09115 0.01852 C 0.08568 0.01991 0.08008 0.01991 0.07461 0.02061 L 0.00847 0.01667 C 0.00612 0.01644 0.00391 0.01574 0.00183 0.01459 C 0.00026 0.01389 -0.00117 0.01204 -0.0026 0.01065 C 0.00183 0.00278 0.00586 -0.00555 0.01055 -0.01273 C 0.01966 -0.02662 0.02344 -0.03171 0.03269 -0.05 C 0.03438 -0.05347 0.03555 -0.05787 0.03711 -0.0618 C 0.03815 -0.07152 0.03867 -0.08171 0.04037 -0.0912 C 0.04232 -0.10185 0.04805 -0.11203 0.05248 -0.11875 C 0.05417 -0.12106 0.05625 -0.12268 0.05808 -0.12453 C 0.0668 -0.11481 0.07578 -0.10509 0.08451 -0.09514 C 0.08933 -0.08958 0.09545 -0.08588 0.09883 -0.07754 L 0.11315 -0.04213 C 0.11849 -0.02893 0.12071 -0.02407 0.12526 -0.00879 C 0.12578 -0.00717 0.12604 -0.00486 0.12644 -0.00301 C 0.1086 0.00255 0.09284 0.0088 0.07461 0.0088 C 0.05365 0.0088 0.03269 0.00625 0.01172 0.00486 C 0.00612 0.00348 0.00183 0.00093 -0.00377 0.00486 C -0.00625 0.00648 -0.00846 0.00926 -0.01028 0.01273 C -0.01419 0.01968 -0.02799 0.04931 -0.03125 0.05973 C -0.03437 0.06922 -0.03619 0.07963 -0.03906 0.08912 C -0.04101 0.09584 -0.04349 0.10209 -0.04557 0.1088 C -0.0483 0.11713 -0.05091 0.1257 -0.05338 0.13426 C -0.06979 0.19283 -0.06614 0.18172 -0.08086 0.24213 C -0.08854 0.27292 -0.08593 0.25834 -0.0931 0.29699 C -0.10182 0.34468 -0.10039 0.33843 -0.10625 0.38704 C -0.10742 0.3963 -0.10963 0.41459 -0.10963 0.41459 C -0.10989 0.42176 -0.11015 0.42894 -0.11067 0.43611 C -0.11133 0.44537 -0.11276 0.4544 -0.11289 0.46366 C -0.11328 0.50787 -0.11172 0.57037 -0.11067 0.61852 C -0.11028 0.67523 -0.11028 0.73218 -0.10963 0.78912 C -0.1095 0.79167 -0.10859 0.79422 -0.10846 0.79676 C -0.10794 0.80926 -0.10768 0.82176 -0.10742 0.83403 C -0.10612 0.89283 -0.10755 0.88125 -0.10521 0.91852 C -0.10442 0.92963 -0.10468 0.94098 -0.10299 0.95186 C -0.1026 0.95371 -0.10078 0.95348 -0.09961 0.95371 C -0.09453 0.95486 -0.08932 0.9551 -0.08424 0.95579 L -0.0181 0.95186 C -0.01432 0.95139 -0.01067 0.95093 -0.00703 0.94977 C 0.00821 0.94561 -0.00169 0.9463 0.01498 0.93797 C 0.01758 0.93681 0.02019 0.93681 0.02279 0.93611 C 0.02461 0.93542 0.02644 0.93449 0.02826 0.93403 C 0.03151 0.93334 0.0349 0.93311 0.03815 0.93218 C 0.04219 0.93102 0.04623 0.92917 0.05026 0.92824 C 0.0543 0.92732 0.05847 0.92709 0.0625 0.92616 C 0.06602 0.92547 0.08256 0.92037 0.08672 0.91852 C 0.09011 0.9169 0.09323 0.91412 0.09662 0.9125 C 0.11446 0.90463 0.09375 0.92315 0.12526 0.9007 C 0.13581 0.89329 0.13907 0.89167 0.14961 0.88125 C 0.15443 0.87639 0.15899 0.87037 0.16394 0.86551 C 0.16745 0.86181 0.17136 0.85949 0.17487 0.85579 C 0.18438 0.84584 0.18125 0.84676 0.1892 0.83403 C 0.19323 0.82801 0.19818 0.82385 0.20144 0.81644 C 0.20651 0.8051 0.22149 0.76181 0.2267 0.7419 C 0.23425 0.71343 0.23282 0.71528 0.23776 0.69306 C 0.23881 0.68843 0.24011 0.6838 0.24115 0.67917 C 0.24258 0.67223 0.24388 0.66482 0.24545 0.65764 C 0.24714 0.65047 0.24961 0.64352 0.25104 0.63611 C 0.26589 0.55949 0.24427 0.65301 0.26198 0.57917 C 0.26472 0.54329 0.26341 0.55417 0.26862 0.51644 C 0.27188 0.49352 0.27657 0.4713 0.27852 0.44792 C 0.28008 0.43102 0.28177 0.41389 0.28295 0.39699 C 0.28802 0.32454 0.2849 0.35047 0.28854 0.28125 C 0.28972 0.25764 0.29219 0.23426 0.29297 0.21065 C 0.29427 0.16945 0.29349 0.18843 0.29519 0.15394 C 0.29479 0.12824 0.29506 0.10278 0.29401 0.07732 C 0.29375 0.0713 0.28711 0.05394 0.28633 0.05186 C 0.28425 0.04699 0.28242 0.04167 0.27969 0.0382 C 0.27709 0.03496 0.27396 0.0338 0.27084 0.03218 C 0.26159 0.02801 0.24896 0.02686 0.23998 0.02454 C 0.22383 0.02014 0.20782 0.01158 0.19141 0.01065 L 0.12422 0.00672 C 0.09271 -0.0037 0.12045 0.00417 0.08894 -0.00092 C 0.08295 -0.00208 0.07722 -0.00439 0.07123 -0.00486 C 0.05586 -0.00648 0.04037 -0.00602 0.025 -0.00694 C 0.0168 -0.0074 0.00065 -0.00879 0.00065 -0.00879 " pathEditMode="relative" ptsTypes="AAAAAAAAAAAAAAAAAAAAAAAAAAAAAAAAAAAAAAAAAAAAAAAAAAAAAAAAAAAAAAAAAAAAAAAAAAAAAAAAAAAAAAAAAAAAAAAAAAAAAAAAAAAAAAAA">
                                      <p:cBhvr>
                                        <p:cTn id="70" dur="10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1" presetID="0" presetClass="pat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-0.01018 L -0.00104 -0.01018 C 0.003 -0.00578 0.01302 0.00347 0.01654 0.01158 C 0.03333 0.04861 0.00638 -0.00069 0.02214 0.02709 C 0.02565 0.04653 0.02253 0.03195 0.02865 0.05255 C 0.03242 0.06482 0.03333 0.07176 0.03867 0.08218 C 0.04089 0.08658 0.04375 0.09005 0.04636 0.09375 C 0.0474 0.09537 0.0487 0.09607 0.04961 0.09769 C 0.05326 0.10417 0.05482 0.10972 0.05742 0.11736 C 0.05768 0.11991 0.05807 0.12269 0.05846 0.12523 C 0.05886 0.12709 0.06055 0.1301 0.05964 0.13102 C 0.05677 0.13426 0.03998 0.13959 0.03646 0.14097 L -0.01094 0.13889 C -0.01667 0.13843 -0.02096 0.13588 -0.02643 0.1331 C -0.0276 0.13241 -0.02864 0.13148 -0.02969 0.13102 C -0.03229 0.1301 -0.03489 0.12986 -0.0375 0.12917 C -0.03932 0.12847 -0.04114 0.12755 -0.04297 0.12709 C -0.04844 0.12616 -0.05404 0.12593 -0.0595 0.12523 C -0.06094 0.12454 -0.06341 0.1257 -0.06393 0.12315 C -0.06693 0.1088 -0.05039 0.08148 -0.04961 0.0801 L -0.02969 0.04676 C -0.02825 0.04422 -0.02656 0.0419 -0.02539 0.03889 C -0.02239 0.03172 -0.02005 0.02361 -0.01654 0.01736 C -0.00312 -0.00648 -0.00885 0.00486 0.00117 -0.01597 C 0.003 -0.01458 0.00508 -0.01412 0.00664 -0.01203 C 0.0138 -0.00301 0.02057 0.01042 0.02539 0.02315 C 0.0332 0.04375 0.0431 0.075 0.04857 0.09769 C 0.05052 0.10602 0.05143 0.11482 0.053 0.12315 C 0.04857 0.12778 0.04479 0.13611 0.03971 0.13704 C -0.04049 0.14931 -0.00013 0.13982 -0.03411 0.13102 C -0.04075 0.1294 -0.04739 0.12917 -0.05404 0.12709 L -0.06719 0.12315 C -0.06354 0.11991 -0.05742 0.11505 -0.05508 0.10949 C -0.05026 0.09815 -0.04739 0.08426 -0.04297 0.07222 C -0.03711 0.05648 -0.03125 0.04074 -0.02539 0.02523 C -0.02279 0.01852 -0.02018 0.01204 -0.01758 0.00556 C -0.0151 -0.00092 -0.01094 -0.01435 -0.00547 -0.01597 L 0.00117 -0.01782 C 0.01849 0.02523 -0.00547 -0.03264 0.01328 0.00764 C 0.01823 0.01829 0.02253 0.03033 0.02761 0.04097 C 0.02982 0.04537 0.03242 0.04954 0.03425 0.05463 C 0.03659 0.06135 0.03763 0.06922 0.03971 0.07616 C 0.04128 0.08102 0.04349 0.08519 0.04518 0.08982 C 0.04896 0.1 0.04844 0.10116 0.053 0.11158 C 0.05391 0.11366 0.05534 0.11528 0.05625 0.11736 C 0.05859 0.12246 0.06289 0.1331 0.06289 0.1331 C 0.04349 0.14074 0.05091 0.13889 0.01875 0.13889 C 0.00365 0.13889 -0.01133 0.13773 -0.02643 0.13704 C -0.03008 0.13565 -0.03372 0.1338 -0.0375 0.1331 C -0.047 0.13125 -0.06614 0.12917 -0.06614 0.12917 L -0.04193 0.08403 C -0.03789 0.07662 -0.03424 0.06875 -0.02969 0.0625 C -0.02422 0.05463 -0.01706 0.04931 -0.01315 0.03889 C -0.01172 0.03496 -0.00963 0.03172 -0.00872 0.02709 C -0.00768 0.0213 -0.00794 0.01389 -0.00547 0.00949 C 0.00078 -0.00162 -0.00221 0.00486 0.00339 -0.01018 C -0.00039 0.01273 -0.00117 0.01922 -0.00547 0.04097 C -0.01276 0.07732 -0.01263 0.06945 -0.01758 0.10949 C -0.01901 0.1206 -0.01992 0.13172 -0.02096 0.14283 C -0.02174 0.15209 -0.02187 0.16135 -0.02318 0.17037 C -0.02591 0.19028 -0.02917 0.20996 -0.03307 0.22917 C -0.03685 0.24792 -0.0375 0.24885 -0.03971 0.26644 C -0.04114 0.27847 -0.04492 0.31597 -0.04739 0.33102 C -0.04831 0.33658 -0.04948 0.34167 -0.05065 0.34676 C -0.05456 0.3632 -0.05729 0.38102 -0.06276 0.39584 C -0.06354 0.39769 -0.06445 0.39954 -0.06497 0.40162 C -0.06641 0.40741 -0.06732 0.41343 -0.06836 0.41945 C -0.06914 0.42454 -0.0694 0.4301 -0.07057 0.43496 C -0.07122 0.43797 -0.07279 0.44028 -0.07383 0.44283 C -0.07526 0.45926 -0.07773 0.47547 -0.07825 0.4919 C -0.08112 0.5801 -0.07708 0.46019 -0.08151 0.57037 C -0.08203 0.58218 -0.08216 0.59398 -0.08268 0.60556 C -0.08385 0.63241 -0.0862 0.66158 -0.08815 0.68797 C -0.08854 0.69838 -0.0888 0.70903 -0.08932 0.71945 C -0.09193 0.77385 -0.09154 0.73959 -0.09258 0.79584 C -0.0931 0.82269 -0.09388 0.89398 -0.09479 0.92523 C -0.09492 0.93056 -0.09557 0.93565 -0.09583 0.94097 C -0.09622 0.94676 -0.09661 0.95278 -0.097 0.95857 C -0.09752 0.98125 -0.09922 1.00972 -0.097 1.0331 C -0.09648 1.03866 -0.09505 1.04375 -0.09375 1.04885 C -0.09245 1.05347 -0.09127 1.05857 -0.08932 1.0625 C -0.08854 1.06412 -0.08711 1.06435 -0.08594 1.06459 C -0.07643 1.06574 -0.0668 1.06574 -0.05729 1.06644 C -0.05443 1.06713 -0.05143 1.06852 -0.04844 1.06852 C -0.02995 1.06852 -0.02812 1.0676 -0.01432 1.06459 C 0.00117 1.05764 -0.01133 1.06482 -1.04167E-6 1.05463 C 0.00912 1.04653 0.02761 1.03125 0.02761 1.03125 C 0.03021 1.03172 0.03268 1.0331 0.03529 1.0331 C 0.04401 1.0331 0.06263 1.02014 0.06615 1.01736 C 0.0724 1.01273 0.07878 1.0088 0.0849 1.00371 C 0.09284 0.99699 0.10039 0.98912 0.10807 0.98218 C 0.11068 0.97963 0.12643 0.96621 0.12904 0.9625 C 0.13346 0.95625 0.13841 0.94977 0.14115 0.94097 C 0.14479 0.92917 0.14883 0.9176 0.15221 0.90556 C 0.15482 0.89653 0.15716 0.88704 0.1599 0.87824 C 0.16172 0.87222 0.16406 0.8669 0.1655 0.86065 C 0.1668 0.85417 0.17214 0.81991 0.17539 0.80764 C 0.17656 0.80278 0.17865 0.79885 0.17982 0.79398 C 0.18307 0.77917 0.18477 0.7632 0.18854 0.74885 C 0.19297 0.73241 0.19805 0.71667 0.20182 0.69977 C 0.20404 0.69005 0.20599 0.6801 0.20846 0.67037 C 0.22162 0.6176 0.2181 0.64213 0.22721 0.58797 C 0.24232 0.49838 0.23633 0.53519 0.24479 0.46042 C 0.24688 0.44213 0.24948 0.42408 0.25143 0.40556 C 0.25482 0.37361 0.2569 0.33982 0.25912 0.30764 C 0.25951 0.29722 0.26068 0.28658 0.26029 0.27616 C 0.2599 0.2676 0.25912 0.25857 0.2569 0.2507 C 0.25573 0.24607 0.25287 0.24352 0.25039 0.24097 C 0.24466 0.23519 0.24089 0.23472 0.2349 0.2331 C 0.21146 0.20695 0.24623 0.24375 0.20846 0.21343 C 0.20261 0.2088 0.19753 0.20139 0.19193 0.19584 C 0.18763 0.19144 0.18281 0.18866 0.17865 0.18403 C 0.13685 0.13797 0.20182 0.20417 0.15886 0.15463 C 0.14883 0.14306 0.13919 0.1301 0.128 0.12315 C 0.09609 0.10371 0.10221 0.10903 0.07175 0.08403 C 0.06706 0.08033 0.05091 0.06551 0.04636 0.06042 C 0.04336 0.05718 0.04063 0.05347 0.0375 0.0507 C 0.03255 0.0463 0.02682 0.04422 0.02214 0.03889 L 0.00664 0.0213 C 0.00443 0.01875 0.00221 0.01621 -1.04167E-6 0.01343 C -0.00924 0.00116 -0.00625 0.00625 -0.00989 -0.00023 " pathEditMode="relative" ptsTypes="AAAAAAAAAAAAAAAAAAAAAAAAAAAAAAAAAAAAAAAAAAAAAAAAAAAAAAAAAAAAAAAAAAAAAAAAAAAAAAAAAAAAAAAAAAAAAAAAAAAAAAAAAAAAAAAAAAAAAAAAA">
                                      <p:cBhvr>
                                        <p:cTn id="72" dur="10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3" presetID="0" presetClass="path" presetSubtype="0" repeatCount="1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0039 -0.00116 L -0.00039 -0.00116 C -0.02357 -0.00301 -0.04701 0.00046 -0.06979 -0.00694 C -0.07383 -0.00833 -0.078 -0.00926 -0.08203 -0.01088 C -0.08802 -0.01319 -0.09024 -0.0162 -0.09636 -0.01667 C -0.10846 -0.01782 -0.12057 -0.01805 -0.13268 -0.01875 C -0.12656 -0.02963 -0.12292 -0.03472 -0.11836 -0.04606 C -0.11602 -0.05185 -0.11432 -0.05833 -0.11172 -0.06389 C -0.10951 -0.06875 -0.10625 -0.07245 -0.10404 -0.07755 C -0.10065 -0.08542 -0.08594 -0.12917 -0.07539 -0.14421 C -0.07253 -0.14815 -0.06602 -0.15046 -0.06328 -0.15208 C -0.05078 -0.16667 -0.05547 -0.16643 -0.03568 -0.13634 C -0.03151 -0.12986 -0.02878 -0.12083 -0.02565 -0.11273 C -0.01563 -0.08657 -0.01328 -0.07569 -0.0069 -0.04213 C -0.00573 -0.03588 -0.00599 -0.02893 -0.00469 -0.02268 C -0.00404 -0.01898 -0.00234 -0.0162 -0.00143 -0.01273 C -0.00013 -0.00717 0.00078 -0.00116 0.00182 0.00486 C -0.00182 0.00625 -0.00547 0.00833 -0.00912 0.0088 C -0.01445 0.00926 -0.02904 0.00208 -0.03229 0.00093 C -0.04896 -0.00509 -0.05117 -0.00324 -0.06654 -0.01273 C -0.09961 -0.03356 -0.08125 -0.02801 -0.10078 -0.03241 C -0.11068 -0.03102 -0.12057 -0.02755 -0.13047 -0.02847 C -0.13294 -0.0287 -0.12604 -0.03217 -0.12396 -0.03426 C -0.11055 -0.04861 -0.11576 -0.04375 -0.10404 -0.06574 C -0.09974 -0.07384 -0.09505 -0.08125 -0.09076 -0.08935 C -0.08737 -0.0956 -0.08438 -0.10255 -0.08086 -0.1088 C -0.07774 -0.11435 -0.07409 -0.11921 -0.07096 -0.12454 C -0.0668 -0.13148 -0.0625 -0.13842 -0.05886 -0.14606 C -0.05664 -0.15069 -0.05469 -0.15579 -0.05221 -0.15995 C -0.05091 -0.1618 -0.04922 -0.1625 -0.04779 -0.16366 C -0.04154 -0.15278 -0.0375 -0.1463 -0.03229 -0.13055 C -0.02904 -0.1206 -0.02734 -0.10949 -0.02461 -0.09907 C -0.02292 -0.09236 -0.0207 -0.08611 -0.01914 -0.0794 C -0.01016 -0.04375 -0.02253 -0.08518 -0.01029 -0.04606 C -0.00912 -0.03889 -0.0082 -0.03171 -0.0069 -0.02454 C -0.00495 -0.01342 -0.00195 -0.00278 -0.00039 0.0088 C 0.0082 0.06968 0.00078 0.02014 0.00625 0.05185 C 0.00703 0.05648 0.00755 0.06111 0.00846 0.06551 C 0.0125 0.08542 0.01432 0.08171 0.01732 0.1088 C 0.0181 0.11528 0.01875 0.12176 0.01953 0.12824 C 0.02161 0.14514 0.02161 0.1419 0.02396 0.15787 C 0.02474 0.16296 0.02539 0.16829 0.02617 0.17338 C 0.02721 0.18009 0.02851 0.18634 0.02943 0.19306 C 0.03073 0.20139 0.03151 0.21019 0.03281 0.21852 C 0.0375 0.25139 0.0431 0.27408 0.04596 0.31065 C 0.04987 0.35903 0.04674 0.31759 0.05039 0.37732 C 0.05104 0.38843 0.05195 0.39954 0.0526 0.41065 C 0.05351 0.42685 0.05417 0.45602 0.05482 0.47153 C 0.05508 0.4794 0.0556 0.48704 0.05586 0.49491 C 0.05521 0.55903 0.05469 0.62315 0.05377 0.68704 C 0.05325 0.71667 0.05234 0.73218 0.05039 0.76158 C 0.04909 0.78195 0.04805 0.8007 0.04492 0.82037 C 0.04336 0.82986 0.0418 0.83912 0.03932 0.84792 C 0.03424 0.8669 0.02917 0.87454 0.02057 0.88912 C 0.01784 0.89375 0.0151 0.89908 0.01185 0.90278 C 0.00911 0.90579 0.00586 0.90648 0.00299 0.90857 C -0.00677 0.91551 -0.01068 0.91968 -0.02018 0.92431 C -0.02344 0.92593 -0.02682 0.92685 -0.03008 0.92824 C -0.03451 0.93009 -0.0388 0.93287 -0.04336 0.93426 C -0.04883 0.93565 -0.05443 0.93542 -0.0599 0.93611 L -0.07318 0.9382 C -0.08425 0.93681 -0.09531 0.93773 -0.10625 0.93426 C -0.11979 0.92963 -0.15208 0.89838 -0.16029 0.89097 C -0.17474 0.87824 -0.1763 0.87824 -0.18893 0.86158 C -0.19167 0.8581 -0.19427 0.85417 -0.19675 0.84977 C -0.21081 0.82477 -0.21875 0.81134 -0.22865 0.7831 C -0.23125 0.77616 -0.23789 0.74908 -0.23971 0.74213 C -0.24479 0.67616 -0.24336 0.70417 -0.24518 0.65764 C -0.24453 0.61921 -0.24414 0.58056 -0.2431 0.54213 C -0.24271 0.53148 -0.24141 0.52107 -0.24089 0.51065 C -0.23854 0.46505 -0.23998 0.45972 -0.23646 0.42245 C -0.23359 0.39306 -0.2306 0.36366 -0.22761 0.33426 C -0.22617 0.32037 -0.22318 0.29306 -0.22318 0.29306 C -0.22279 0.28264 -0.22279 0.27199 -0.22214 0.26158 C -0.22123 0.24861 -0.21979 0.23565 -0.21875 0.22245 C -0.21758 0.20671 -0.21641 0.1912 -0.2155 0.17546 C -0.21498 0.1662 -0.21498 0.15695 -0.21432 0.14792 C -0.21393 0.1419 -0.21276 0.13634 -0.21211 0.13033 C -0.21159 0.12454 -0.21185 0.11852 -0.21107 0.11273 C -0.20586 0.07361 -0.20755 0.08125 -0.2 0.05787 C -0.19779 0.0419 -0.20039 0.05556 -0.19115 0.03426 C -0.17904 0.00625 -0.18112 0.00463 -0.17018 -0.01273 C -0.16602 -0.01967 -0.16537 -0.0213 -0.16029 -0.02268 C -0.15078 -0.02477 -0.14115 -0.02662 -0.13164 -0.02847 C -0.11615 -0.02778 -0.10065 -0.02824 -0.08529 -0.02662 C -0.08229 -0.02616 -0.07943 -0.02361 -0.07643 -0.02268 C -0.07279 -0.02153 -0.06914 -0.0213 -0.06537 -0.0206 C -0.06172 -0.01875 -0.0582 -0.0162 -0.05443 -0.01481 C -0.05156 -0.01366 -0.04844 -0.01412 -0.04557 -0.01273 C -0.0418 -0.01088 -0.03828 -0.00717 -0.03451 -0.00486 C -0.03164 -0.00324 -0.02865 -0.00255 -0.02565 -0.00116 C -0.02461 -0.00046 -0.02344 0.00023 -0.0224 0.00093 C -0.02057 0.00208 -0.01888 0.0044 -0.01693 0.00486 C -0.0125 0.00579 -0.00807 0.00486 -0.00365 0.00486 " pathEditMode="relative" ptsTypes="AAAAAAAAAAAAAAAAAAAAAAAAAAAAAAAAAAAAAAAAAAAAAAAAAAAAAAAAAAAAAAAAAAAAAAAAAAAAAAAAAAAAAAAAAAAAAA">
                                      <p:cBhvr>
                                        <p:cTn id="74" dur="10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5" presetID="0" presetClass="path" presetSubtype="0" repeatCount="1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0248 0.00925 L -0.00248 0.00925 C 0.00104 -0.00024 0.02096 -0.05533 0.02617 -0.06135 C 0.02838 -0.06412 0.03099 -0.06598 0.03281 -0.06922 C 0.05521 -0.10764 0.05547 -0.1095 0.07031 -0.1419 C 0.07435 -0.12871 0.07773 -0.11482 0.08242 -0.10255 C 0.09088 -0.08079 0.1013 -0.05533 0.10781 -0.03195 C 0.11614 -0.00278 0.1125 -0.01644 0.11888 0.00925 C 0.11927 0.01319 0.11927 0.01713 0.11992 0.02083 C 0.12578 0.0537 0.13177 0.04166 0.10013 0.03657 C 0.09492 0.03333 0.08971 0.03032 0.08463 0.02685 C 0.0707 0.01689 0.07565 0.01759 0.06263 0.01111 C 0.05234 0.00601 0.05169 0.00717 0.04062 0.00532 C 0.02357 0.00231 0.03763 0.00439 0.02187 0.00138 C 0.0125 -0.00047 0.00703 -0.00116 -0.00248 -0.00255 C 0.0082 -0.01528 0.00117 -0.0051 0.01081 -0.02616 C 0.01471 -0.03473 0.01888 -0.04306 0.02291 -0.05162 C 0.02474 -0.05556 0.02682 -0.05903 0.02838 -0.06343 C 0.0306 -0.06922 0.03255 -0.07547 0.03502 -0.08102 C 0.03919 -0.09051 0.04453 -0.09838 0.04831 -0.10857 C 0.04974 -0.1125 0.05117 -0.11644 0.05273 -0.12014 C 0.05377 -0.12292 0.05495 -0.12547 0.05599 -0.12801 C 0.05716 -0.13125 0.05794 -0.13496 0.05937 -0.13797 C 0.0612 -0.14167 0.06549 -0.14653 0.0681 -0.14954 C 0.06992 -0.14769 0.07213 -0.14653 0.0737 -0.14375 C 0.08502 -0.122 0.08138 -0.12153 0.08906 -0.09468 C 0.09388 -0.07801 0.09987 -0.0625 0.10456 -0.04584 C 0.10599 -0.04051 0.10729 -0.03496 0.10898 -0.0301 C 0.11054 -0.02524 0.11302 -0.0213 0.11445 -0.01621 C 0.1207 0.00578 0.12135 0.01157 0.12435 0.03078 C 0.12031 0.03148 0.11627 0.03333 0.11224 0.03263 C 0.10078 0.03101 0.09635 0.02453 0.08581 0.01898 C 0.08255 0.01736 0.07916 0.0162 0.07591 0.01504 C 0.06849 0.01226 0.06133 0.00833 0.05377 0.00717 L 0.04062 0.00532 C 0.03724 0.00463 0.03398 0.0037 0.0306 0.00324 C 0.02409 0.00231 0.01745 0.00208 0.01081 0.00138 C 0.00638 0.00208 0.00052 -0.00255 -0.00248 0.00324 C -0.00456 0.00763 0.00104 0.01273 0.00299 0.01713 C 0.01146 0.03472 0.02109 0.05532 0.03177 0.0699 C 0.04609 0.08981 0.03828 0.07268 0.05156 0.0993 C 0.05599 0.1081 0.07304 0.15046 0.0737 0.15231 C 0.07552 0.1581 0.07721 0.16412 0.07916 0.1699 C 0.08815 0.19629 0.08372 0.17893 0.09245 0.20717 C 0.09948 0.22986 0.10156 0.24722 0.11341 0.26805 C 0.11627 0.27314 0.1194 0.27824 0.12213 0.28379 C 0.13138 0.30138 0.12383 0.29027 0.13216 0.30138 C 0.1332 0.30463 0.13463 0.30763 0.13541 0.31111 C 0.13607 0.31435 0.13659 0.31759 0.13646 0.32083 C 0.1362 0.35439 0.13489 0.3875 0.13437 0.42106 C 0.13385 0.44699 0.13359 0.47314 0.1332 0.4993 C 0.13281 0.55694 0.13281 0.61435 0.13216 0.67199 C 0.13203 0.67731 0.13164 0.6824 0.13099 0.68773 C 0.13008 0.6956 0.12929 0.70347 0.12773 0.71111 C 0.1263 0.71782 0.11953 0.74004 0.11666 0.74652 C 0.11406 0.75208 0.11068 0.75671 0.10781 0.76203 C 0.10521 0.76713 0.10286 0.77291 0.10013 0.77777 C 0.09596 0.78541 0.09062 0.78958 0.08581 0.79537 C 0.08203 0.8 0.07864 0.80532 0.07474 0.80925 C 0.07239 0.81157 0.05703 0.82175 0.05377 0.82291 C 0.05013 0.8243 0.04648 0.8243 0.04271 0.825 C 0.03281 0.82361 0.02278 0.82384 0.01302 0.82106 C 0.00755 0.81921 0.00273 0.81388 -0.00248 0.81111 C -0.01198 0.80601 -0.02162 0.80185 -0.03112 0.79745 C -0.05274 0.78726 -0.03594 0.79537 -0.05534 0.78773 C -0.05834 0.78657 -0.0612 0.78472 -0.06419 0.78379 C -0.08659 0.77523 -0.0513 0.7905 -0.07969 0.77777 C -0.08151 0.77592 -0.08321 0.77361 -0.08516 0.77199 C -0.0888 0.76898 -0.09297 0.76805 -0.09623 0.76412 C -0.09844 0.76157 -0.10078 0.75925 -0.10287 0.75625 C -0.10482 0.75324 -0.10625 0.7493 -0.10834 0.74652 C -0.11328 0.74004 -0.11862 0.73472 -0.12383 0.7287 C -0.12487 0.72754 -0.12709 0.72476 -0.12709 0.72476 C -0.13008 0.70879 -0.12904 0.71713 -0.13034 0.6993 C -0.12969 0.67847 -0.12891 0.65763 -0.12826 0.63657 C -0.12787 0.62476 -0.12787 0.61296 -0.12709 0.60138 C -0.12669 0.59467 -0.12552 0.58819 -0.12487 0.58171 C -0.12448 0.57708 -0.12422 0.57268 -0.12383 0.56805 C -0.12344 0.56412 -0.12305 0.56018 -0.12266 0.55625 C -0.12227 0.54699 -0.12214 0.53796 -0.12162 0.5287 C -0.12136 0.52476 -0.12057 0.52106 -0.12044 0.51713 C -0.11862 0.43263 -0.12357 0.45393 -0.11719 0.41111 C -0.11654 0.40648 -0.11589 0.40185 -0.11498 0.39745 C -0.11406 0.39328 -0.11276 0.38958 -0.11159 0.38564 C -0.11055 0.37338 -0.11029 0.37152 -0.10951 0.3581 C -0.10899 0.35092 -0.10899 0.34375 -0.10834 0.33657 C -0.10599 0.30995 -0.10417 0.30671 -0.10065 0.27986 C -0.09974 0.27268 -0.09935 0.26527 -0.09844 0.2581 C -0.0974 0.25023 -0.09623 0.24259 -0.09505 0.23472 C -0.09479 0.22685 -0.09453 0.21898 -0.09401 0.21111 C -0.09349 0.20393 -0.09245 0.19675 -0.0918 0.18958 C -0.09128 0.18379 -0.09102 0.17777 -0.09076 0.17199 C -0.08841 0.13333 -0.09076 0.16898 -0.08854 0.13865 C -0.08828 0.13541 -0.08672 0.11319 -0.08633 0.10925 C -0.08347 0.08611 -0.08321 0.08171 -0.07852 0.06412 C -0.07682 0.0574 -0.07474 0.05115 -0.07305 0.04444 C -0.06862 0.02662 -0.07162 0.03148 -0.06537 0.01713 C -0.06432 0.01481 -0.06341 0.0125 -0.06198 0.01111 C -0.05638 0.00532 -0.05039 4.44444E-6 -0.0444 -0.00463 C -0.0418 -0.00649 -0.03932 -0.00926 -0.03659 -0.01042 C -0.02461 -0.01598 -0.01875 -0.01436 -0.00573 -0.01436 " pathEditMode="relative" ptsTypes="AAAAAAAAAAAAAAAAAAAAAAAAAAAAAAAAAAAAAAAAAAAAAAAAAAAAAAAAAAAAAAAAAAAAAAAAAAAAAAAAAAAAAAAAAAAAAAAAAAAAA">
                                      <p:cBhvr>
                                        <p:cTn id="76" dur="10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7" presetID="0" presetClass="path" presetSubtype="0" repeatCount="1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0365 7.40741E-7 L 0.00365 7.40741E-7 C 0.01107 0.02268 0.01732 0.04676 0.02578 0.06852 C 0.03047 0.08102 0.03477 0.09421 0.04011 0.10579 C 0.04336 0.11296 0.04714 0.11968 0.05 0.12731 C 0.06042 0.15532 0.04766 0.13102 0.05664 0.14699 C 0.06094 0.19352 0.06029 0.16366 -0.00182 0.14305 C -0.03086 0.13356 -0.0082 0.13426 -0.03489 0.12338 C -0.04101 0.12106 -0.04739 0.12083 -0.05364 0.11944 C -0.06953 0.11643 -0.0595 0.11921 -0.07135 0.11551 C -0.06354 0.10393 -0.05442 0.09444 -0.04817 0.08032 C -0.04114 0.06458 -0.03437 0.04884 -0.02721 0.03333 C -0.02435 0.02708 -0.02174 0.02083 -0.01836 0.01551 C -0.00729 -0.00185 -0.01159 0.00555 -0.00521 -0.00602 C 0.00742 0.00995 -0.00117 -0.00347 0.00925 0.02153 C 0.01524 0.03611 0.02175 0.05023 0.028 0.06458 C 0.03125 0.07245 0.03464 0.08032 0.03789 0.08819 C 0.03972 0.09259 0.04076 0.09884 0.04336 0.10185 C 0.04909 0.10856 0.04831 0.10694 0.05443 0.12153 C 0.05534 0.12384 0.0556 0.12708 0.05664 0.1294 C 0.05821 0.13287 0.06055 0.13542 0.06211 0.13912 C 0.06315 0.14143 0.06602 0.14676 0.06433 0.14699 C 0.05222 0.14907 0.04011 0.1456 0.028 0.14491 C 0.0155 0.13981 0.00013 0.13264 -0.01289 0.1294 C -0.02018 0.12755 -0.0276 0.12731 -0.03489 0.12546 L -0.04271 0.12338 C -0.05521 0.12477 -0.07565 0.14815 -0.08021 0.12731 C -0.08398 0.10972 -0.05104 0.08495 -0.04153 0.0706 C -0.03008 0.05324 -0.03125 0.05162 -0.02278 0.03518 C -0.0207 0.03125 -0.01823 0.02755 -0.01614 0.02338 C -0.01458 0.02037 -0.01367 0.01597 -0.01172 0.01366 C -0.00846 0.00949 -0.00078 0.00393 -0.00078 0.00393 C 0.00365 0.00579 0.00886 0.00509 0.0125 0.00972 C 0.01875 0.01782 0.03008 0.0588 0.03347 0.06667 C 0.03607 0.07292 0.04063 0.07616 0.04336 0.08218 C 0.04662 0.08935 0.04844 0.09815 0.05104 0.10579 C 0.05391 0.11389 0.0569 0.12153 0.0599 0.1294 C 0.0625 0.13588 0.06563 0.14167 0.06758 0.14884 C 0.06901 0.15393 0.06979 0.15949 0.07097 0.16458 C 0.06576 0.16597 0.06068 0.16852 0.05547 0.16852 C 0.03894 0.16852 0.03034 0.16343 0.01472 0.1588 C 0.00951 0.15718 0.00443 0.15648 -0.00078 0.15486 C -0.02838 0.14583 -0.00299 0.15278 -0.02617 0.14305 C -0.02864 0.1419 -0.03125 0.14167 -0.03385 0.14097 C -0.0526 0.1368 -0.05221 0.13866 -0.08021 0.13727 C -0.072 0.12222 -0.06263 0.10903 -0.05586 0.09213 C -0.04336 0.06018 -0.04883 0.07292 -0.02825 0.03125 C -0.01302 0.00023 -0.02122 0.01505 -0.00521 -0.00602 C 0.00677 -0.02153 0.00052 -0.01713 0.00808 -0.02153 C 0.00886 -0.01829 0.00938 -0.01505 0.01029 -0.01181 C 0.01341 7.40741E-7 0.01732 0.01134 0.02019 0.02338 C 0.02422 0.04051 0.02774 0.05787 0.03229 0.07454 C 0.03412 0.08102 0.03633 0.08727 0.03789 0.09398 C 0.03998 0.10301 0.04128 0.1125 0.04336 0.12153 C 0.04805 0.14213 0.04831 0.14143 0.05443 0.1588 C 0.05508 0.16528 0.05573 0.17176 0.05664 0.17824 C 0.05795 0.18773 0.06029 0.2 0.06211 0.20972 C 0.0625 0.2169 0.0625 0.22407 0.06328 0.23125 C 0.06367 0.23634 0.06784 0.27222 0.06979 0.28426 C 0.07084 0.29005 0.07227 0.29583 0.07318 0.30185 C 0.07409 0.30903 0.07448 0.3162 0.07539 0.32338 C 0.07631 0.33079 0.07761 0.33773 0.07865 0.34491 C 0.07943 0.35093 0.07995 0.35694 0.08086 0.36273 C 0.09414 0.44421 0.0849 0.37917 0.09076 0.42153 C 0.09115 0.42731 0.09115 0.43333 0.09193 0.43912 C 0.09271 0.44583 0.09506 0.45185 0.09519 0.4588 C 0.09584 0.4868 0.09466 0.51481 0.09414 0.54305 C 0.09401 0.54838 0.09336 0.55347 0.09297 0.5588 C 0.09167 0.5794 0.09193 0.57685 0.09076 0.59977 C 0.09115 0.65532 0.09193 0.71088 0.09193 0.76643 C 0.09193 0.78102 0.09115 0.79537 0.09076 0.80972 C 0.08959 0.85255 0.09115 0.83009 0.0875 0.85856 C 0.08633 0.86782 0.08672 0.86968 0.08412 0.87824 C 0.0793 0.89421 0.07253 0.9088 0.06537 0.9213 C 0.06211 0.92731 0.05873 0.9331 0.05547 0.93912 C 0.0487 0.95185 0.04532 0.96088 0.03789 0.97245 C 0.03321 0.97963 0.02644 0.98588 0.02136 0.9919 C 0.01862 0.99514 0.01654 0.99977 0.01354 1.00185 C 0.01042 1.00393 0.00703 1.00301 0.00365 1.0037 C -0.00117 1.00579 -0.00586 1.0081 -0.01067 1.00972 C -0.01653 1.01134 -0.02239 1.01227 -0.02825 1.01366 L -0.04375 1.01736 C -0.05807 1.01481 -0.07252 1.01389 -0.08672 1.00972 C -0.09179 1.0081 -0.09635 1.00324 -0.10104 0.99977 C -0.11172 0.9919 -0.1233 0.98194 -0.13203 0.96852 C -0.14271 0.95162 -0.13802 0.95972 -0.14635 0.94491 C -0.14869 0.93449 -0.15442 0.9081 -0.15729 0.89977 C -0.16588 0.87616 -0.1638 0.88935 -0.17057 0.8743 C -0.17226 0.8706 -0.17343 0.86643 -0.175 0.8625 C -0.17968 0.85069 -0.18659 0.84097 -0.18932 0.82731 L -0.19375 0.80579 C -0.19518 0.79074 -0.19674 0.77569 -0.19817 0.76065 C -0.19896 0.75278 -0.20039 0.73704 -0.20039 0.73704 C -0.20156 0.68889 -0.20208 0.70625 -0.20039 0.66852 C -0.2 0.66134 -0.2 0.65393 -0.19922 0.64699 C -0.19687 0.62407 -0.19544 0.62546 -0.19049 0.6037 C -0.1888 0.59676 -0.18763 0.58935 -0.18606 0.58218 C -0.18424 0.5743 -0.18229 0.56643 -0.18047 0.5588 C -0.17461 0.50208 -0.18073 0.55231 -0.17057 0.49398 C -0.16927 0.48634 -0.16875 0.47824 -0.16731 0.47037 C -0.16575 0.4625 -0.16341 0.45486 -0.16172 0.44699 C -0.15794 0.4294 -0.15403 0.4118 -0.15078 0.39398 C -0.13672 0.31968 -0.15403 0.41273 -0.13971 0.33125 C -0.13802 0.3213 -0.1358 0.3118 -0.13424 0.30185 C -0.12643 0.25393 -0.13593 0.29815 -0.12539 0.25278 C -0.12304 0.23264 -0.12343 0.22963 -0.11771 0.20972 C -0.11575 0.20347 -0.11302 0.19815 -0.11106 0.19213 C -0.10924 0.18634 -0.10833 0.18009 -0.10664 0.1743 C -0.10247 0.16042 -0.1013 0.16273 -0.09557 0.14884 C -0.09349 0.14398 -0.09244 0.13773 -0.0901 0.13333 C -0.08828 0.12986 -0.08554 0.12824 -0.08346 0.12546 C -0.0789 0.11921 -0.07435 0.11296 -0.07018 0.10579 C -0.0651 0.09676 -0.0608 0.08542 -0.05481 0.07824 C -0.04218 0.06343 -0.04804 0.0706 -0.03711 0.05671 C -0.0345 0.05347 -0.0319 0.05046 -0.02942 0.04699 C -0.02396 0.03889 -0.022 0.03657 -0.01731 0.02731 C -0.01015 0.01343 -0.01484 0.01736 -0.00846 0.01366 L -0.00403 0.00185 " pathEditMode="relative" ptsTypes="AAAAAAAAAAAAAAAAAAAAAAAAAAAAAAAAAAAAAAAAAAAAAAAAAAAAAAAAAAAAAAAAAAAAAAAAAAAAAAAAAAAAAAAAAAAAAAAAAAAAAAAAAAAAAAAAAAAAAA">
                                      <p:cBhvr>
                                        <p:cTn id="78" dur="10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6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ED8B3-909E-C299-DFF6-4BCE42EC3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377BCAD-E56C-CC7F-60EB-98C52DDA311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233714" y="-856343"/>
            <a:ext cx="13425714" cy="7714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46AEE0-0CE4-D76D-B38D-6E8E8744C5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1A82B84-F77F-86B4-5A5A-DC18F60D8387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9A22176-E6BA-CCB9-F844-1DD5F0E3C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1FD99288-7A03-B7BB-2E31-56A8B4FDD314}"/>
              </a:ext>
            </a:extLst>
          </p:cNvPr>
          <p:cNvSpPr/>
          <p:nvPr/>
        </p:nvSpPr>
        <p:spPr>
          <a:xfrm>
            <a:off x="10907486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E8A0182-781B-1F39-E046-2AA80F9FA0C1}"/>
              </a:ext>
            </a:extLst>
          </p:cNvPr>
          <p:cNvSpPr txBox="1"/>
          <p:nvPr/>
        </p:nvSpPr>
        <p:spPr>
          <a:xfrm>
            <a:off x="10826627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8AE9A3AF-5EF5-53CC-4E9B-4AD124006CAF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ED0B4B2-04E3-4C5D-878E-ACAFC6B0ED91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1" name="Signo de multiplicación 10">
            <a:extLst>
              <a:ext uri="{FF2B5EF4-FFF2-40B4-BE49-F238E27FC236}">
                <a16:creationId xmlns:a16="http://schemas.microsoft.com/office/drawing/2014/main" id="{5E939396-6281-ED2A-8BE9-3B85DFC63CEF}"/>
              </a:ext>
            </a:extLst>
          </p:cNvPr>
          <p:cNvSpPr/>
          <p:nvPr/>
        </p:nvSpPr>
        <p:spPr>
          <a:xfrm>
            <a:off x="1698171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4A56984-5F17-7334-AB28-CC1D95649A23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5758FAE-F3F5-3BC8-F7FE-F418DCA0B3CF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4" name="Signo de multiplicación 13">
            <a:extLst>
              <a:ext uri="{FF2B5EF4-FFF2-40B4-BE49-F238E27FC236}">
                <a16:creationId xmlns:a16="http://schemas.microsoft.com/office/drawing/2014/main" id="{7F173D00-9645-3FAD-E24B-563D7060B5E6}"/>
              </a:ext>
            </a:extLst>
          </p:cNvPr>
          <p:cNvSpPr/>
          <p:nvPr/>
        </p:nvSpPr>
        <p:spPr>
          <a:xfrm>
            <a:off x="2920482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Signo de multiplicación 14">
            <a:extLst>
              <a:ext uri="{FF2B5EF4-FFF2-40B4-BE49-F238E27FC236}">
                <a16:creationId xmlns:a16="http://schemas.microsoft.com/office/drawing/2014/main" id="{D8513C9A-BCF1-C063-6BAF-68682C41ACE0}"/>
              </a:ext>
            </a:extLst>
          </p:cNvPr>
          <p:cNvSpPr/>
          <p:nvPr/>
        </p:nvSpPr>
        <p:spPr>
          <a:xfrm>
            <a:off x="418944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65C51FE3-C6E5-5CED-F73E-69E3A6B50097}"/>
              </a:ext>
            </a:extLst>
          </p:cNvPr>
          <p:cNvSpPr/>
          <p:nvPr/>
        </p:nvSpPr>
        <p:spPr>
          <a:xfrm>
            <a:off x="6002689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03" name="Signo de multiplicación 102">
            <a:extLst>
              <a:ext uri="{FF2B5EF4-FFF2-40B4-BE49-F238E27FC236}">
                <a16:creationId xmlns:a16="http://schemas.microsoft.com/office/drawing/2014/main" id="{6826E472-58DC-16AE-3BA8-D6CB8D3818FA}"/>
              </a:ext>
            </a:extLst>
          </p:cNvPr>
          <p:cNvSpPr/>
          <p:nvPr/>
        </p:nvSpPr>
        <p:spPr>
          <a:xfrm>
            <a:off x="554549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4" name="Rectángulo 103">
            <a:extLst>
              <a:ext uri="{FF2B5EF4-FFF2-40B4-BE49-F238E27FC236}">
                <a16:creationId xmlns:a16="http://schemas.microsoft.com/office/drawing/2014/main" id="{7B669580-EEB4-E403-1E62-9FE1198C5A9C}"/>
              </a:ext>
            </a:extLst>
          </p:cNvPr>
          <p:cNvSpPr/>
          <p:nvPr/>
        </p:nvSpPr>
        <p:spPr>
          <a:xfrm>
            <a:off x="7206339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05" name="Signo de multiplicación 104">
            <a:extLst>
              <a:ext uri="{FF2B5EF4-FFF2-40B4-BE49-F238E27FC236}">
                <a16:creationId xmlns:a16="http://schemas.microsoft.com/office/drawing/2014/main" id="{92CEF732-C2B8-EF85-606A-186132917441}"/>
              </a:ext>
            </a:extLst>
          </p:cNvPr>
          <p:cNvSpPr/>
          <p:nvPr/>
        </p:nvSpPr>
        <p:spPr>
          <a:xfrm>
            <a:off x="6749140" y="22704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6" name="Rectángulo 105">
            <a:extLst>
              <a:ext uri="{FF2B5EF4-FFF2-40B4-BE49-F238E27FC236}">
                <a16:creationId xmlns:a16="http://schemas.microsoft.com/office/drawing/2014/main" id="{F8635081-CE23-6683-0EF8-D3DEEE104591}"/>
              </a:ext>
            </a:extLst>
          </p:cNvPr>
          <p:cNvSpPr/>
          <p:nvPr/>
        </p:nvSpPr>
        <p:spPr>
          <a:xfrm>
            <a:off x="8422437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07" name="Signo de multiplicación 106">
            <a:extLst>
              <a:ext uri="{FF2B5EF4-FFF2-40B4-BE49-F238E27FC236}">
                <a16:creationId xmlns:a16="http://schemas.microsoft.com/office/drawing/2014/main" id="{80AA2578-3614-F024-23EF-96DBFCEFB1A3}"/>
              </a:ext>
            </a:extLst>
          </p:cNvPr>
          <p:cNvSpPr/>
          <p:nvPr/>
        </p:nvSpPr>
        <p:spPr>
          <a:xfrm>
            <a:off x="7965238" y="227355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8" name="Rectángulo 107">
            <a:extLst>
              <a:ext uri="{FF2B5EF4-FFF2-40B4-BE49-F238E27FC236}">
                <a16:creationId xmlns:a16="http://schemas.microsoft.com/office/drawing/2014/main" id="{F329EE50-133F-4B0D-4917-1511D8C5342C}"/>
              </a:ext>
            </a:extLst>
          </p:cNvPr>
          <p:cNvSpPr/>
          <p:nvPr/>
        </p:nvSpPr>
        <p:spPr>
          <a:xfrm>
            <a:off x="9638535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09" name="Signo de multiplicación 108">
            <a:extLst>
              <a:ext uri="{FF2B5EF4-FFF2-40B4-BE49-F238E27FC236}">
                <a16:creationId xmlns:a16="http://schemas.microsoft.com/office/drawing/2014/main" id="{B1DE87EE-D925-3EB7-8737-25FB19427248}"/>
              </a:ext>
            </a:extLst>
          </p:cNvPr>
          <p:cNvSpPr/>
          <p:nvPr/>
        </p:nvSpPr>
        <p:spPr>
          <a:xfrm>
            <a:off x="9181336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0" name="Rectángulo 109">
            <a:extLst>
              <a:ext uri="{FF2B5EF4-FFF2-40B4-BE49-F238E27FC236}">
                <a16:creationId xmlns:a16="http://schemas.microsoft.com/office/drawing/2014/main" id="{F8D196CB-9A42-5E98-22C3-5D01B323B2B2}"/>
              </a:ext>
            </a:extLst>
          </p:cNvPr>
          <p:cNvSpPr/>
          <p:nvPr/>
        </p:nvSpPr>
        <p:spPr>
          <a:xfrm>
            <a:off x="10848390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111" name="Signo de multiplicación 110">
            <a:extLst>
              <a:ext uri="{FF2B5EF4-FFF2-40B4-BE49-F238E27FC236}">
                <a16:creationId xmlns:a16="http://schemas.microsoft.com/office/drawing/2014/main" id="{1E974702-5830-3387-2EC5-DE5835E6CAF8}"/>
              </a:ext>
            </a:extLst>
          </p:cNvPr>
          <p:cNvSpPr/>
          <p:nvPr/>
        </p:nvSpPr>
        <p:spPr>
          <a:xfrm>
            <a:off x="10391191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2" name="Rectángulo 111">
            <a:extLst>
              <a:ext uri="{FF2B5EF4-FFF2-40B4-BE49-F238E27FC236}">
                <a16:creationId xmlns:a16="http://schemas.microsoft.com/office/drawing/2014/main" id="{438363B4-266E-DE09-C377-B0436B41F400}"/>
              </a:ext>
            </a:extLst>
          </p:cNvPr>
          <p:cNvSpPr/>
          <p:nvPr/>
        </p:nvSpPr>
        <p:spPr>
          <a:xfrm>
            <a:off x="849873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113" name="Rectángulo 112">
            <a:extLst>
              <a:ext uri="{FF2B5EF4-FFF2-40B4-BE49-F238E27FC236}">
                <a16:creationId xmlns:a16="http://schemas.microsoft.com/office/drawing/2014/main" id="{B36ADC7B-B4B7-43E4-B6ED-7CB5168ABF65}"/>
              </a:ext>
            </a:extLst>
          </p:cNvPr>
          <p:cNvSpPr/>
          <p:nvPr/>
        </p:nvSpPr>
        <p:spPr>
          <a:xfrm>
            <a:off x="2149146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114" name="Rectángulo 113">
            <a:extLst>
              <a:ext uri="{FF2B5EF4-FFF2-40B4-BE49-F238E27FC236}">
                <a16:creationId xmlns:a16="http://schemas.microsoft.com/office/drawing/2014/main" id="{73379918-BF4A-5184-5DEA-AE2687F8F36C}"/>
              </a:ext>
            </a:extLst>
          </p:cNvPr>
          <p:cNvSpPr/>
          <p:nvPr/>
        </p:nvSpPr>
        <p:spPr>
          <a:xfrm>
            <a:off x="341810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115" name="Rectángulo 114">
            <a:extLst>
              <a:ext uri="{FF2B5EF4-FFF2-40B4-BE49-F238E27FC236}">
                <a16:creationId xmlns:a16="http://schemas.microsoft.com/office/drawing/2014/main" id="{29496DD8-C7CC-3F44-63AB-024E741FCAE8}"/>
              </a:ext>
            </a:extLst>
          </p:cNvPr>
          <p:cNvSpPr/>
          <p:nvPr/>
        </p:nvSpPr>
        <p:spPr>
          <a:xfrm>
            <a:off x="4687072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116" name="Signo de multiplicación 115">
            <a:extLst>
              <a:ext uri="{FF2B5EF4-FFF2-40B4-BE49-F238E27FC236}">
                <a16:creationId xmlns:a16="http://schemas.microsoft.com/office/drawing/2014/main" id="{CBB92D99-6673-5502-59A2-D960D32D3431}"/>
              </a:ext>
            </a:extLst>
          </p:cNvPr>
          <p:cNvSpPr/>
          <p:nvPr/>
        </p:nvSpPr>
        <p:spPr>
          <a:xfrm>
            <a:off x="4229873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7" name="Rectángulo 116">
            <a:extLst>
              <a:ext uri="{FF2B5EF4-FFF2-40B4-BE49-F238E27FC236}">
                <a16:creationId xmlns:a16="http://schemas.microsoft.com/office/drawing/2014/main" id="{0FF1C726-B557-8186-5D3E-1EAAAFF0F8DE}"/>
              </a:ext>
            </a:extLst>
          </p:cNvPr>
          <p:cNvSpPr/>
          <p:nvPr/>
        </p:nvSpPr>
        <p:spPr>
          <a:xfrm>
            <a:off x="598713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118" name="Signo de multiplicación 117">
            <a:extLst>
              <a:ext uri="{FF2B5EF4-FFF2-40B4-BE49-F238E27FC236}">
                <a16:creationId xmlns:a16="http://schemas.microsoft.com/office/drawing/2014/main" id="{A6F86412-04E9-46B0-D0CE-1B127082064D}"/>
              </a:ext>
            </a:extLst>
          </p:cNvPr>
          <p:cNvSpPr/>
          <p:nvPr/>
        </p:nvSpPr>
        <p:spPr>
          <a:xfrm>
            <a:off x="5529935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9" name="Rectángulo 118">
            <a:extLst>
              <a:ext uri="{FF2B5EF4-FFF2-40B4-BE49-F238E27FC236}">
                <a16:creationId xmlns:a16="http://schemas.microsoft.com/office/drawing/2014/main" id="{A3A60F4E-8C52-25BF-B2D7-082FBF909098}"/>
              </a:ext>
            </a:extLst>
          </p:cNvPr>
          <p:cNvSpPr/>
          <p:nvPr/>
        </p:nvSpPr>
        <p:spPr>
          <a:xfrm>
            <a:off x="7190784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120" name="Signo de multiplicación 119">
            <a:extLst>
              <a:ext uri="{FF2B5EF4-FFF2-40B4-BE49-F238E27FC236}">
                <a16:creationId xmlns:a16="http://schemas.microsoft.com/office/drawing/2014/main" id="{B8C2928F-F026-6BD2-AF14-8F19D3AFED39}"/>
              </a:ext>
            </a:extLst>
          </p:cNvPr>
          <p:cNvSpPr/>
          <p:nvPr/>
        </p:nvSpPr>
        <p:spPr>
          <a:xfrm>
            <a:off x="6733585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1" name="Rectángulo 120">
            <a:extLst>
              <a:ext uri="{FF2B5EF4-FFF2-40B4-BE49-F238E27FC236}">
                <a16:creationId xmlns:a16="http://schemas.microsoft.com/office/drawing/2014/main" id="{757CD982-CBBF-08DC-D2D9-EA7157E11467}"/>
              </a:ext>
            </a:extLst>
          </p:cNvPr>
          <p:cNvSpPr/>
          <p:nvPr/>
        </p:nvSpPr>
        <p:spPr>
          <a:xfrm>
            <a:off x="8406882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122" name="Signo de multiplicación 121">
            <a:extLst>
              <a:ext uri="{FF2B5EF4-FFF2-40B4-BE49-F238E27FC236}">
                <a16:creationId xmlns:a16="http://schemas.microsoft.com/office/drawing/2014/main" id="{6281C4EF-CFE7-1188-5E6B-A331FA8C7284}"/>
              </a:ext>
            </a:extLst>
          </p:cNvPr>
          <p:cNvSpPr/>
          <p:nvPr/>
        </p:nvSpPr>
        <p:spPr>
          <a:xfrm>
            <a:off x="7949683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3" name="Rectángulo 122">
            <a:extLst>
              <a:ext uri="{FF2B5EF4-FFF2-40B4-BE49-F238E27FC236}">
                <a16:creationId xmlns:a16="http://schemas.microsoft.com/office/drawing/2014/main" id="{046CA231-9B7B-4ECB-7A26-F5CD655F3F67}"/>
              </a:ext>
            </a:extLst>
          </p:cNvPr>
          <p:cNvSpPr/>
          <p:nvPr/>
        </p:nvSpPr>
        <p:spPr>
          <a:xfrm>
            <a:off x="9622980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124" name="Signo de multiplicación 123">
            <a:extLst>
              <a:ext uri="{FF2B5EF4-FFF2-40B4-BE49-F238E27FC236}">
                <a16:creationId xmlns:a16="http://schemas.microsoft.com/office/drawing/2014/main" id="{1AC0A0D3-F576-6DB7-D30A-FB8F2A83C220}"/>
              </a:ext>
            </a:extLst>
          </p:cNvPr>
          <p:cNvSpPr/>
          <p:nvPr/>
        </p:nvSpPr>
        <p:spPr>
          <a:xfrm>
            <a:off x="9165781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5" name="Rectángulo 124">
            <a:extLst>
              <a:ext uri="{FF2B5EF4-FFF2-40B4-BE49-F238E27FC236}">
                <a16:creationId xmlns:a16="http://schemas.microsoft.com/office/drawing/2014/main" id="{7A5A26F1-C7A9-CF8E-A35F-068F1BE16D44}"/>
              </a:ext>
            </a:extLst>
          </p:cNvPr>
          <p:cNvSpPr/>
          <p:nvPr/>
        </p:nvSpPr>
        <p:spPr>
          <a:xfrm>
            <a:off x="10832835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126" name="Signo de multiplicación 125">
            <a:extLst>
              <a:ext uri="{FF2B5EF4-FFF2-40B4-BE49-F238E27FC236}">
                <a16:creationId xmlns:a16="http://schemas.microsoft.com/office/drawing/2014/main" id="{66D29D09-A0AE-6BEA-38DE-AF0CD527C8B9}"/>
              </a:ext>
            </a:extLst>
          </p:cNvPr>
          <p:cNvSpPr/>
          <p:nvPr/>
        </p:nvSpPr>
        <p:spPr>
          <a:xfrm>
            <a:off x="2968677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7" name="Signo de multiplicación 126">
            <a:extLst>
              <a:ext uri="{FF2B5EF4-FFF2-40B4-BE49-F238E27FC236}">
                <a16:creationId xmlns:a16="http://schemas.microsoft.com/office/drawing/2014/main" id="{BAD8EC7B-2992-5763-1F98-A148E3E768DA}"/>
              </a:ext>
            </a:extLst>
          </p:cNvPr>
          <p:cNvSpPr/>
          <p:nvPr/>
        </p:nvSpPr>
        <p:spPr>
          <a:xfrm>
            <a:off x="1035932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8" name="Signo de multiplicación 127">
            <a:extLst>
              <a:ext uri="{FF2B5EF4-FFF2-40B4-BE49-F238E27FC236}">
                <a16:creationId xmlns:a16="http://schemas.microsoft.com/office/drawing/2014/main" id="{E0C11696-9C2E-A8F4-437B-555E11F9F2D1}"/>
              </a:ext>
            </a:extLst>
          </p:cNvPr>
          <p:cNvSpPr/>
          <p:nvPr/>
        </p:nvSpPr>
        <p:spPr>
          <a:xfrm>
            <a:off x="1640636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9" name="Signo de multiplicación 128">
            <a:extLst>
              <a:ext uri="{FF2B5EF4-FFF2-40B4-BE49-F238E27FC236}">
                <a16:creationId xmlns:a16="http://schemas.microsoft.com/office/drawing/2014/main" id="{11699A9F-2BB7-9036-2182-7285917726E4}"/>
              </a:ext>
            </a:extLst>
          </p:cNvPr>
          <p:cNvSpPr/>
          <p:nvPr/>
        </p:nvSpPr>
        <p:spPr>
          <a:xfrm>
            <a:off x="371673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0" name="Rectángulo 129">
            <a:extLst>
              <a:ext uri="{FF2B5EF4-FFF2-40B4-BE49-F238E27FC236}">
                <a16:creationId xmlns:a16="http://schemas.microsoft.com/office/drawing/2014/main" id="{6B2EACDE-0E72-0967-D9DD-CE1922854CA7}"/>
              </a:ext>
            </a:extLst>
          </p:cNvPr>
          <p:cNvSpPr/>
          <p:nvPr/>
        </p:nvSpPr>
        <p:spPr>
          <a:xfrm>
            <a:off x="82498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131" name="Rectángulo 130">
            <a:extLst>
              <a:ext uri="{FF2B5EF4-FFF2-40B4-BE49-F238E27FC236}">
                <a16:creationId xmlns:a16="http://schemas.microsoft.com/office/drawing/2014/main" id="{089AD274-72D8-9025-CD7A-E19735F6F114}"/>
              </a:ext>
            </a:extLst>
          </p:cNvPr>
          <p:cNvSpPr/>
          <p:nvPr/>
        </p:nvSpPr>
        <p:spPr>
          <a:xfrm>
            <a:off x="2124257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132" name="Rectángulo 131">
            <a:extLst>
              <a:ext uri="{FF2B5EF4-FFF2-40B4-BE49-F238E27FC236}">
                <a16:creationId xmlns:a16="http://schemas.microsoft.com/office/drawing/2014/main" id="{054B5957-A3FD-612D-999D-8B979F3CD0DC}"/>
              </a:ext>
            </a:extLst>
          </p:cNvPr>
          <p:cNvSpPr/>
          <p:nvPr/>
        </p:nvSpPr>
        <p:spPr>
          <a:xfrm>
            <a:off x="339322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133" name="Rectángulo 132">
            <a:extLst>
              <a:ext uri="{FF2B5EF4-FFF2-40B4-BE49-F238E27FC236}">
                <a16:creationId xmlns:a16="http://schemas.microsoft.com/office/drawing/2014/main" id="{EA4F57ED-924F-FE24-501F-6B84D5EC61B9}"/>
              </a:ext>
            </a:extLst>
          </p:cNvPr>
          <p:cNvSpPr/>
          <p:nvPr/>
        </p:nvSpPr>
        <p:spPr>
          <a:xfrm>
            <a:off x="4662183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134" name="Signo de multiplicación 133">
            <a:extLst>
              <a:ext uri="{FF2B5EF4-FFF2-40B4-BE49-F238E27FC236}">
                <a16:creationId xmlns:a16="http://schemas.microsoft.com/office/drawing/2014/main" id="{D213DB4B-93CA-26F6-8023-E7A7FC4B01D8}"/>
              </a:ext>
            </a:extLst>
          </p:cNvPr>
          <p:cNvSpPr/>
          <p:nvPr/>
        </p:nvSpPr>
        <p:spPr>
          <a:xfrm>
            <a:off x="4204984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5" name="Rectángulo 134">
            <a:extLst>
              <a:ext uri="{FF2B5EF4-FFF2-40B4-BE49-F238E27FC236}">
                <a16:creationId xmlns:a16="http://schemas.microsoft.com/office/drawing/2014/main" id="{B069F9EB-BD84-AE1D-F75F-E705EBF9FEA8}"/>
              </a:ext>
            </a:extLst>
          </p:cNvPr>
          <p:cNvSpPr/>
          <p:nvPr/>
        </p:nvSpPr>
        <p:spPr>
          <a:xfrm>
            <a:off x="596224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136" name="Signo de multiplicación 135">
            <a:extLst>
              <a:ext uri="{FF2B5EF4-FFF2-40B4-BE49-F238E27FC236}">
                <a16:creationId xmlns:a16="http://schemas.microsoft.com/office/drawing/2014/main" id="{84F931DF-5215-5503-044D-D6396F9D2024}"/>
              </a:ext>
            </a:extLst>
          </p:cNvPr>
          <p:cNvSpPr/>
          <p:nvPr/>
        </p:nvSpPr>
        <p:spPr>
          <a:xfrm>
            <a:off x="5505046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7" name="Rectángulo 136">
            <a:extLst>
              <a:ext uri="{FF2B5EF4-FFF2-40B4-BE49-F238E27FC236}">
                <a16:creationId xmlns:a16="http://schemas.microsoft.com/office/drawing/2014/main" id="{789DA3CB-C61B-B614-05A3-326873EF4ECC}"/>
              </a:ext>
            </a:extLst>
          </p:cNvPr>
          <p:cNvSpPr/>
          <p:nvPr/>
        </p:nvSpPr>
        <p:spPr>
          <a:xfrm>
            <a:off x="7165895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138" name="Signo de multiplicación 137">
            <a:extLst>
              <a:ext uri="{FF2B5EF4-FFF2-40B4-BE49-F238E27FC236}">
                <a16:creationId xmlns:a16="http://schemas.microsoft.com/office/drawing/2014/main" id="{A77856A6-FDAD-98FC-DA83-42DC925F004B}"/>
              </a:ext>
            </a:extLst>
          </p:cNvPr>
          <p:cNvSpPr/>
          <p:nvPr/>
        </p:nvSpPr>
        <p:spPr>
          <a:xfrm>
            <a:off x="6708696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9" name="Rectángulo 138">
            <a:extLst>
              <a:ext uri="{FF2B5EF4-FFF2-40B4-BE49-F238E27FC236}">
                <a16:creationId xmlns:a16="http://schemas.microsoft.com/office/drawing/2014/main" id="{087848DC-A097-A7FF-1BE6-6F74CFC08B89}"/>
              </a:ext>
            </a:extLst>
          </p:cNvPr>
          <p:cNvSpPr/>
          <p:nvPr/>
        </p:nvSpPr>
        <p:spPr>
          <a:xfrm>
            <a:off x="8381993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140" name="Signo de multiplicación 139">
            <a:extLst>
              <a:ext uri="{FF2B5EF4-FFF2-40B4-BE49-F238E27FC236}">
                <a16:creationId xmlns:a16="http://schemas.microsoft.com/office/drawing/2014/main" id="{03E7BC7C-41A1-C160-17A2-4267A4ABE723}"/>
              </a:ext>
            </a:extLst>
          </p:cNvPr>
          <p:cNvSpPr/>
          <p:nvPr/>
        </p:nvSpPr>
        <p:spPr>
          <a:xfrm>
            <a:off x="7924794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1" name="Rectángulo 140">
            <a:extLst>
              <a:ext uri="{FF2B5EF4-FFF2-40B4-BE49-F238E27FC236}">
                <a16:creationId xmlns:a16="http://schemas.microsoft.com/office/drawing/2014/main" id="{CD6AD651-E8D3-1D0A-6397-A60959A25379}"/>
              </a:ext>
            </a:extLst>
          </p:cNvPr>
          <p:cNvSpPr/>
          <p:nvPr/>
        </p:nvSpPr>
        <p:spPr>
          <a:xfrm>
            <a:off x="9598091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142" name="Signo de multiplicación 141">
            <a:extLst>
              <a:ext uri="{FF2B5EF4-FFF2-40B4-BE49-F238E27FC236}">
                <a16:creationId xmlns:a16="http://schemas.microsoft.com/office/drawing/2014/main" id="{DEC0AF5D-7ABF-2BED-37E9-CCAE096661E5}"/>
              </a:ext>
            </a:extLst>
          </p:cNvPr>
          <p:cNvSpPr/>
          <p:nvPr/>
        </p:nvSpPr>
        <p:spPr>
          <a:xfrm>
            <a:off x="9140892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3" name="Rectángulo 142">
            <a:extLst>
              <a:ext uri="{FF2B5EF4-FFF2-40B4-BE49-F238E27FC236}">
                <a16:creationId xmlns:a16="http://schemas.microsoft.com/office/drawing/2014/main" id="{D147AF96-AFB4-12FC-568A-9A877491F3DA}"/>
              </a:ext>
            </a:extLst>
          </p:cNvPr>
          <p:cNvSpPr/>
          <p:nvPr/>
        </p:nvSpPr>
        <p:spPr>
          <a:xfrm>
            <a:off x="10807946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144" name="Signo de multiplicación 143">
            <a:extLst>
              <a:ext uri="{FF2B5EF4-FFF2-40B4-BE49-F238E27FC236}">
                <a16:creationId xmlns:a16="http://schemas.microsoft.com/office/drawing/2014/main" id="{59C87A34-13D2-97DF-4C75-BE757FCFC262}"/>
              </a:ext>
            </a:extLst>
          </p:cNvPr>
          <p:cNvSpPr/>
          <p:nvPr/>
        </p:nvSpPr>
        <p:spPr>
          <a:xfrm>
            <a:off x="2943788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5" name="Signo de multiplicación 144">
            <a:extLst>
              <a:ext uri="{FF2B5EF4-FFF2-40B4-BE49-F238E27FC236}">
                <a16:creationId xmlns:a16="http://schemas.microsoft.com/office/drawing/2014/main" id="{EC14EE70-F8FE-DAA0-7AC2-F1E8CE7A8F23}"/>
              </a:ext>
            </a:extLst>
          </p:cNvPr>
          <p:cNvSpPr/>
          <p:nvPr/>
        </p:nvSpPr>
        <p:spPr>
          <a:xfrm>
            <a:off x="1033443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6" name="Signo de multiplicación 145">
            <a:extLst>
              <a:ext uri="{FF2B5EF4-FFF2-40B4-BE49-F238E27FC236}">
                <a16:creationId xmlns:a16="http://schemas.microsoft.com/office/drawing/2014/main" id="{A2C1E263-A59A-31B0-3D6B-09BAE1C99D2E}"/>
              </a:ext>
            </a:extLst>
          </p:cNvPr>
          <p:cNvSpPr/>
          <p:nvPr/>
        </p:nvSpPr>
        <p:spPr>
          <a:xfrm>
            <a:off x="1615747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7" name="Signo de multiplicación 146">
            <a:extLst>
              <a:ext uri="{FF2B5EF4-FFF2-40B4-BE49-F238E27FC236}">
                <a16:creationId xmlns:a16="http://schemas.microsoft.com/office/drawing/2014/main" id="{21A76F66-417A-3A5D-7AF1-AE3D603CB585}"/>
              </a:ext>
            </a:extLst>
          </p:cNvPr>
          <p:cNvSpPr/>
          <p:nvPr/>
        </p:nvSpPr>
        <p:spPr>
          <a:xfrm>
            <a:off x="346784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49" name="Gráfico 148" descr="Productos químicos con relleno sólido">
            <a:hlinkClick r:id="rId5" action="ppaction://hlinksldjump"/>
            <a:extLst>
              <a:ext uri="{FF2B5EF4-FFF2-40B4-BE49-F238E27FC236}">
                <a16:creationId xmlns:a16="http://schemas.microsoft.com/office/drawing/2014/main" id="{45DC1116-DF7C-3659-B47A-80CAB4C3B5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27708" y="5812971"/>
            <a:ext cx="914400" cy="914400"/>
          </a:xfrm>
          <a:prstGeom prst="rect">
            <a:avLst/>
          </a:prstGeom>
        </p:spPr>
      </p:pic>
      <p:pic>
        <p:nvPicPr>
          <p:cNvPr id="16" name="Gráfico 15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DFC2B11D-FFA7-F176-BABF-9AE2E25F6DB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0A1EB751-A06F-A11C-761C-2F812ADD0D99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5A0CDF54-ED7F-3F20-8231-2CAAC42931D6}"/>
              </a:ext>
            </a:extLst>
          </p:cNvPr>
          <p:cNvSpPr txBox="1"/>
          <p:nvPr/>
        </p:nvSpPr>
        <p:spPr>
          <a:xfrm>
            <a:off x="10403648" y="5508171"/>
            <a:ext cx="1590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Desbloquear todo</a:t>
            </a:r>
          </a:p>
        </p:txBody>
      </p:sp>
      <p:pic>
        <p:nvPicPr>
          <p:cNvPr id="5" name="hip hop">
            <a:hlinkClick r:id="" action="ppaction://media"/>
            <a:extLst>
              <a:ext uri="{FF2B5EF4-FFF2-40B4-BE49-F238E27FC236}">
                <a16:creationId xmlns:a16="http://schemas.microsoft.com/office/drawing/2014/main" id="{062DE41C-8F2D-33B9-05FE-EE80ECA262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189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9A8B7-B638-0FEF-A696-F7F87B139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9758E35-F37D-6B85-36E1-75CB149C2D4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664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01874-FA82-B3CB-AC16-068FA3E5A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0A5F6180-3978-896D-9DB5-467D820986A1}"/>
              </a:ext>
            </a:extLst>
          </p:cNvPr>
          <p:cNvSpPr/>
          <p:nvPr/>
        </p:nvSpPr>
        <p:spPr>
          <a:xfrm>
            <a:off x="3962980" y="-2037565"/>
            <a:ext cx="4217848" cy="48931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7" name="Rectángulo 7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1EB95185-F2DB-EBAB-0200-EC2746CCA1C9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7F29056-19D5-8CDA-6C3E-A99463E6373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AE9A2467-3BF2-C347-A73B-B39356032FBF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BA8132FB-55B3-8C30-0CD0-992AD1A183B4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1E700A5C-D8D7-3896-6095-06021595FBB8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546F1D9D-6D0B-4856-27B5-2B8403458BDE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1899D566-58DB-BC48-6B5A-0AA13CD82263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A068650E-B42A-896A-56F4-95392C6B06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8383DAAA-240F-56AC-E40B-2057CB64E892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F8FFBEC4-3420-4501-7EEB-517544F2279E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026514FB-6AFD-E453-AB70-D85D38A01A53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2AE40DA9-C4CA-95D7-CD24-2686056CBF7A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A68C3A5C-E999-C3E3-E5D3-7A2D0C8C4C97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132B3D78-EFC3-FC4E-3767-C83DF7830573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D391E98F-D49B-DEC2-29AD-93C5E78136B1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AE226114-D1CC-E7C7-2604-0F42E877E3E1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043C5ACC-A9D2-90A5-51AF-9CD5F589F9DF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5" name="Gráfico 74" descr="Espada contorno">
            <a:hlinkClick r:id="" action="ppaction://noaction" highlightClick="1">
              <a:snd r:embed="rId5" name="hammer.wav"/>
            </a:hlinkClick>
            <a:extLst>
              <a:ext uri="{FF2B5EF4-FFF2-40B4-BE49-F238E27FC236}">
                <a16:creationId xmlns:a16="http://schemas.microsoft.com/office/drawing/2014/main" id="{A3BB3F79-3869-DAA5-6656-77CD128A2E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14704" y="3978737"/>
            <a:ext cx="914400" cy="914400"/>
          </a:xfrm>
          <a:prstGeom prst="rect">
            <a:avLst/>
          </a:prstGeom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32B33D4B-30C3-969F-59BA-D73D356B2E32}"/>
              </a:ext>
            </a:extLst>
          </p:cNvPr>
          <p:cNvGrpSpPr/>
          <p:nvPr/>
        </p:nvGrpSpPr>
        <p:grpSpPr>
          <a:xfrm>
            <a:off x="5247404" y="-138419"/>
            <a:ext cx="1555516" cy="300326"/>
            <a:chOff x="-2269500" y="501340"/>
            <a:chExt cx="1555516" cy="300326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968B3037-A83E-FC10-F892-00248188EC92}"/>
                </a:ext>
              </a:extLst>
            </p:cNvPr>
            <p:cNvSpPr/>
            <p:nvPr/>
          </p:nvSpPr>
          <p:spPr>
            <a:xfrm>
              <a:off x="-2253845" y="501341"/>
              <a:ext cx="1539861" cy="3003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13A43D0D-D528-D9EF-B0B7-A5F3801B546E}"/>
                </a:ext>
              </a:extLst>
            </p:cNvPr>
            <p:cNvSpPr/>
            <p:nvPr/>
          </p:nvSpPr>
          <p:spPr>
            <a:xfrm>
              <a:off x="-2269500" y="501340"/>
              <a:ext cx="549112" cy="30032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pic>
        <p:nvPicPr>
          <p:cNvPr id="8" name="Gráfico 7" descr="Hombre con relleno sólido">
            <a:extLst>
              <a:ext uri="{FF2B5EF4-FFF2-40B4-BE49-F238E27FC236}">
                <a16:creationId xmlns:a16="http://schemas.microsoft.com/office/drawing/2014/main" id="{47DBDE79-5893-24BD-9D05-67D40AA49C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321456" y="3542583"/>
            <a:ext cx="914400" cy="914400"/>
          </a:xfrm>
          <a:prstGeom prst="rect">
            <a:avLst/>
          </a:prstGeom>
        </p:spPr>
      </p:pic>
      <p:pic>
        <p:nvPicPr>
          <p:cNvPr id="23" name="Gráfico 22" descr="Andar con relleno sólido">
            <a:extLst>
              <a:ext uri="{FF2B5EF4-FFF2-40B4-BE49-F238E27FC236}">
                <a16:creationId xmlns:a16="http://schemas.microsoft.com/office/drawing/2014/main" id="{42C2D540-359E-4ABD-3EF6-1C0C22FBF99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3398947" y="2517791"/>
            <a:ext cx="914400" cy="914400"/>
          </a:xfrm>
          <a:prstGeom prst="rect">
            <a:avLst/>
          </a:prstGeom>
        </p:spPr>
      </p:pic>
      <p:pic>
        <p:nvPicPr>
          <p:cNvPr id="25" name="Gráfico 24" descr="Arco y flecha con relleno sólido">
            <a:extLst>
              <a:ext uri="{FF2B5EF4-FFF2-40B4-BE49-F238E27FC236}">
                <a16:creationId xmlns:a16="http://schemas.microsoft.com/office/drawing/2014/main" id="{76BF9933-815F-A80D-A245-B208F5DAD79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4683995">
            <a:off x="13309149" y="3750776"/>
            <a:ext cx="427273" cy="427273"/>
          </a:xfrm>
          <a:prstGeom prst="rect">
            <a:avLst/>
          </a:prstGeom>
        </p:spPr>
      </p:pic>
      <p:pic>
        <p:nvPicPr>
          <p:cNvPr id="26" name="Gráfico 25" descr="Hombre con relleno sólido">
            <a:extLst>
              <a:ext uri="{FF2B5EF4-FFF2-40B4-BE49-F238E27FC236}">
                <a16:creationId xmlns:a16="http://schemas.microsoft.com/office/drawing/2014/main" id="{4284C9D6-7A05-C3DA-1EA0-71AAAA6AAF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349971" y="4760330"/>
            <a:ext cx="914400" cy="914400"/>
          </a:xfrm>
          <a:prstGeom prst="rect">
            <a:avLst/>
          </a:prstGeom>
        </p:spPr>
      </p:pic>
      <p:pic>
        <p:nvPicPr>
          <p:cNvPr id="27" name="Gráfico 26" descr="Arco y flecha con relleno sólido">
            <a:extLst>
              <a:ext uri="{FF2B5EF4-FFF2-40B4-BE49-F238E27FC236}">
                <a16:creationId xmlns:a16="http://schemas.microsoft.com/office/drawing/2014/main" id="{3DD3720D-0E81-6BCC-C578-D9F3606C447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4683995">
            <a:off x="13309150" y="5023370"/>
            <a:ext cx="427273" cy="427273"/>
          </a:xfrm>
          <a:prstGeom prst="rect">
            <a:avLst/>
          </a:prstGeom>
        </p:spPr>
      </p:pic>
      <p:grpSp>
        <p:nvGrpSpPr>
          <p:cNvPr id="32" name="Grupo 31">
            <a:extLst>
              <a:ext uri="{FF2B5EF4-FFF2-40B4-BE49-F238E27FC236}">
                <a16:creationId xmlns:a16="http://schemas.microsoft.com/office/drawing/2014/main" id="{CD2420E7-163B-0FFC-F025-D37B6F71876C}"/>
              </a:ext>
            </a:extLst>
          </p:cNvPr>
          <p:cNvGrpSpPr/>
          <p:nvPr/>
        </p:nvGrpSpPr>
        <p:grpSpPr>
          <a:xfrm>
            <a:off x="-1628810" y="3533239"/>
            <a:ext cx="939445" cy="914400"/>
            <a:chOff x="-226530" y="3429106"/>
            <a:chExt cx="939445" cy="914400"/>
          </a:xfrm>
        </p:grpSpPr>
        <p:pic>
          <p:nvPicPr>
            <p:cNvPr id="30" name="Gráfico 29" descr="Hombre con relleno sólido">
              <a:extLst>
                <a:ext uri="{FF2B5EF4-FFF2-40B4-BE49-F238E27FC236}">
                  <a16:creationId xmlns:a16="http://schemas.microsoft.com/office/drawing/2014/main" id="{60D37CE3-FB2A-4D5E-9C9F-F0C5DBEAA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226530" y="3429106"/>
              <a:ext cx="914400" cy="914400"/>
            </a:xfrm>
            <a:prstGeom prst="rect">
              <a:avLst/>
            </a:prstGeom>
          </p:spPr>
        </p:pic>
        <p:pic>
          <p:nvPicPr>
            <p:cNvPr id="31" name="Gráfico 30" descr="Arco y flecha con relleno sólido">
              <a:extLst>
                <a:ext uri="{FF2B5EF4-FFF2-40B4-BE49-F238E27FC236}">
                  <a16:creationId xmlns:a16="http://schemas.microsoft.com/office/drawing/2014/main" id="{ED746105-8DD2-5DF6-A3FB-F3A8E9CA9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1628741" flipH="1" flipV="1">
              <a:off x="322737" y="3628007"/>
              <a:ext cx="390178" cy="390178"/>
            </a:xfrm>
            <a:prstGeom prst="rect">
              <a:avLst/>
            </a:prstGeom>
          </p:spPr>
        </p:pic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F40349D5-9293-647C-3F22-D3DAC65E1454}"/>
              </a:ext>
            </a:extLst>
          </p:cNvPr>
          <p:cNvGrpSpPr/>
          <p:nvPr/>
        </p:nvGrpSpPr>
        <p:grpSpPr>
          <a:xfrm>
            <a:off x="-1653855" y="4572660"/>
            <a:ext cx="939445" cy="914400"/>
            <a:chOff x="-226530" y="3429106"/>
            <a:chExt cx="939445" cy="914400"/>
          </a:xfrm>
        </p:grpSpPr>
        <p:pic>
          <p:nvPicPr>
            <p:cNvPr id="34" name="Gráfico 33" descr="Hombre con relleno sólido">
              <a:extLst>
                <a:ext uri="{FF2B5EF4-FFF2-40B4-BE49-F238E27FC236}">
                  <a16:creationId xmlns:a16="http://schemas.microsoft.com/office/drawing/2014/main" id="{26FB1219-FB04-ADDC-4055-E9258372DF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226530" y="3429106"/>
              <a:ext cx="914400" cy="914400"/>
            </a:xfrm>
            <a:prstGeom prst="rect">
              <a:avLst/>
            </a:prstGeom>
          </p:spPr>
        </p:pic>
        <p:pic>
          <p:nvPicPr>
            <p:cNvPr id="35" name="Gráfico 34" descr="Arco y flecha con relleno sólido">
              <a:extLst>
                <a:ext uri="{FF2B5EF4-FFF2-40B4-BE49-F238E27FC236}">
                  <a16:creationId xmlns:a16="http://schemas.microsoft.com/office/drawing/2014/main" id="{3DB17652-F3A8-3E86-B86D-6E8A8F827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1628741" flipH="1" flipV="1">
              <a:off x="322737" y="3628007"/>
              <a:ext cx="390178" cy="390178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942FCB70-E987-BAF8-3DEE-E26523328894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942FCB70-E987-BAF8-3DEE-E2652332889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478060C2-DD68-E061-49EE-FF9AFD037F11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478060C2-DD68-E061-49EE-FF9AFD037F11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3342372C-C600-0114-411A-76111B20AFBC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3342372C-C600-0114-411A-76111B20AFB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95" name="Grupo 94">
            <a:extLst>
              <a:ext uri="{FF2B5EF4-FFF2-40B4-BE49-F238E27FC236}">
                <a16:creationId xmlns:a16="http://schemas.microsoft.com/office/drawing/2014/main" id="{8248BE96-C5FA-8665-BDBA-2D4220A64E1D}"/>
              </a:ext>
            </a:extLst>
          </p:cNvPr>
          <p:cNvGrpSpPr/>
          <p:nvPr/>
        </p:nvGrpSpPr>
        <p:grpSpPr>
          <a:xfrm>
            <a:off x="3477955" y="-3323491"/>
            <a:ext cx="1229637" cy="1639060"/>
            <a:chOff x="13769069" y="-1052819"/>
            <a:chExt cx="1229637" cy="1639060"/>
          </a:xfrm>
        </p:grpSpPr>
        <p:pic>
          <p:nvPicPr>
            <p:cNvPr id="96" name="Gráfico 95" descr="Hombre con relleno sólido">
              <a:extLst>
                <a:ext uri="{FF2B5EF4-FFF2-40B4-BE49-F238E27FC236}">
                  <a16:creationId xmlns:a16="http://schemas.microsoft.com/office/drawing/2014/main" id="{5D4F11B7-8A10-2F80-94FB-C35F6B329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97" name="Gráfico 96" descr="Payaso con relleno sólido">
              <a:extLst>
                <a:ext uri="{FF2B5EF4-FFF2-40B4-BE49-F238E27FC236}">
                  <a16:creationId xmlns:a16="http://schemas.microsoft.com/office/drawing/2014/main" id="{353BDD5B-8B44-DE3C-F7F4-D2D0E877F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ADD33DD8-2AC6-1C1A-5DBF-BD1C41FDC5FD}"/>
              </a:ext>
            </a:extLst>
          </p:cNvPr>
          <p:cNvSpPr txBox="1"/>
          <p:nvPr/>
        </p:nvSpPr>
        <p:spPr>
          <a:xfrm>
            <a:off x="6274289" y="63839"/>
            <a:ext cx="120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highlight>
                  <a:srgbClr val="FF0000"/>
                </a:highlight>
              </a:rPr>
              <a:t>-20</a:t>
            </a:r>
          </a:p>
        </p:txBody>
      </p:sp>
    </p:spTree>
    <p:extLst>
      <p:ext uri="{BB962C8B-B14F-4D97-AF65-F5344CB8AC3E}">
        <p14:creationId xmlns:p14="http://schemas.microsoft.com/office/powerpoint/2010/main" val="217919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1 L -0.00182 0.02084 C -0.00651 0.01968 -0.01119 0.01968 -0.01562 0.01783 C -0.01692 0.01737 -0.01757 0.01482 -0.01875 0.01366 C -0.0194 0.01297 -0.02031 0.01297 -0.02096 0.01227 C -0.02187 0.01158 -0.02252 0.01042 -0.0233 0.00973 C -0.02356 0.00926 -0.02278 0.01042 -0.02252 0.01088 C -0.02174 0.01227 -0.02122 0.01436 -0.02018 0.01505 C -0.01901 0.01598 -0.0177 0.01737 -0.0164 0.01783 C -0.01289 0.01875 -0.00924 0.01852 -0.00572 0.01922 C -0.00338 0.01945 -0.00117 0.02014 0.00118 0.02061 C 0.00378 0.02014 0.00638 0.02037 0.00886 0.01922 C 0.01263 0.01737 0.02071 0.00116 0.0211 -4.07407E-6 C 0.02162 -0.00162 0.02266 -0.00324 0.02266 -0.00532 C 0.02266 -0.00694 0.02175 -0.00231 0.0211 -0.00115 C 0.01797 0.00278 0.01459 0.00625 0.01185 0.01088 C 0.01081 0.01274 0.01003 0.01505 0.00886 0.01644 C 0.00378 0.02199 -0.00013 0.01991 -0.00182 0.02061 Z " pathEditMode="relative" rAng="0" ptsTypes="AAAAAAAAAAAAAAAAAA">
                                      <p:cBhvr>
                                        <p:cTn id="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77 0.0081 L 0.00377 0.0081 C 0.00338 -0.00116 0.00169 -0.03519 0.00156 -0.04306 C 0.0013 -0.05926 0.00091 -0.15695 -0.00065 -0.19213 C -0.00131 -0.20695 -0.00378 -0.23333 -0.00508 -0.24884 C -0.00547 -0.2588 -0.00573 -0.26852 -0.00612 -0.27824 C -0.00664 -0.2875 -0.00782 -0.30625 -0.00834 -0.31551 C -0.0043 -0.38773 -0.01146 -0.32662 0.07981 -0.33912 C 0.08463 -0.33982 0.08867 -0.3456 0.0931 -0.34884 C 0.10065 -0.36111 0.10716 -0.36875 0.11185 -0.38426 C 0.11263 -0.38657 0.11263 -0.38935 0.11302 -0.39213 C 0.10859 -0.39977 0.1108 -0.39653 0.10195 -0.40579 C 0.09258 -0.41551 0.09023 -0.41852 0.07877 -0.42153 C 0.01927 -0.43611 0.02734 -0.43426 -0.01719 -0.43704 L -0.04584 -0.44699 C -0.06263 -0.45232 -0.08529 -0.45764 -0.10209 -0.46644 C -0.10925 -0.47014 -0.11628 -0.475 -0.12305 -0.48032 C -0.13008 -0.48565 -0.13503 -0.4912 -0.13972 -0.50185 C -0.14141 -0.50602 -0.14258 -0.51088 -0.14401 -0.51551 C -0.1444 -0.52014 -0.14662 -0.52546 -0.14519 -0.52917 C -0.14336 -0.53426 -0.13959 -0.53588 -0.13633 -0.53704 C -0.11966 -0.54329 -0.06472 -0.54792 -0.05586 -0.54884 C -0.03998 -0.54699 -0.02409 -0.54653 -0.00834 -0.54306 C 0.00468 -0.54005 0.01705 -0.52963 0.03021 -0.52917 C 0.05573 -0.52847 0.08099 -0.53588 0.10638 -0.53912 L 0.13281 -0.54884 C 0.13906 -0.55139 0.14544 -0.55324 0.15156 -0.55671 C 0.15364 -0.55787 0.15716 -0.5625 0.15716 -0.5625 " pathEditMode="relative" ptsTypes="AAAAAAAAAAAAAAAAAAAAAAAAAAAA">
                                      <p:cBhvr>
                                        <p:cTn id="12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9755F-ED84-24F5-D2D7-CF6A5F0BB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642A086-460E-BE73-8FEE-8C331A1BB0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2651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DB426-D02A-C6BC-DCFB-1B766F64C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4386C9D0-1344-6A0C-B503-E54FE3CF7D21}"/>
              </a:ext>
            </a:extLst>
          </p:cNvPr>
          <p:cNvSpPr/>
          <p:nvPr/>
        </p:nvSpPr>
        <p:spPr>
          <a:xfrm>
            <a:off x="3962980" y="-2037565"/>
            <a:ext cx="4217848" cy="48931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7" name="Rectángulo 7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1B81FD02-07A1-A773-6442-A0CC53497469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CAC9A50E-D125-A9CC-DA76-E74F4FB545D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F57F76D7-A8BF-9C1A-6A4F-197921BA4271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8F5B6D7D-A2D2-33B7-316C-71C347089EA2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D2139ABF-816E-A934-034B-DCC7DADC9F66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E1054CCB-E40E-B6D6-24EA-4DEDBC204AFB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EFA9D845-106A-6399-E891-0C52B2254084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3D6D2AAA-C5CD-D158-C557-312665416B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18BFCD9F-199E-8046-5481-A950684316AF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8B86D5D1-82F6-20AB-05FC-E39F800D8F88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C99519A8-88EA-D9C8-881D-51BB96F37BA2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283001A1-75BD-6BCD-821D-4738EAF4F53D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17D91804-2DCB-1632-2E41-F3A360EB3C78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E099A852-440D-8641-3BD3-08F0F3ADD445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9D279AC6-192A-C8CD-B655-5C0445370DDD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B39E73F1-2DC9-896C-1C21-7BED6D98155E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9E911367-CBBB-495B-F23C-86B2D0B0401D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5" name="Gráfico 74" descr="Espada contorno">
            <a:hlinkClick r:id="" action="ppaction://hlinkshowjump?jump=nextslide" highlightClick="1">
              <a:snd r:embed="rId5" name="hammer.wav"/>
            </a:hlinkClick>
            <a:extLst>
              <a:ext uri="{FF2B5EF4-FFF2-40B4-BE49-F238E27FC236}">
                <a16:creationId xmlns:a16="http://schemas.microsoft.com/office/drawing/2014/main" id="{241437F4-41AA-0425-DE0E-89F3AC9F44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21960" y="6794161"/>
            <a:ext cx="914400" cy="914400"/>
          </a:xfrm>
          <a:prstGeom prst="rect">
            <a:avLst/>
          </a:prstGeom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FC94D435-36BB-B639-CA53-7A448EE475E2}"/>
              </a:ext>
            </a:extLst>
          </p:cNvPr>
          <p:cNvGrpSpPr/>
          <p:nvPr/>
        </p:nvGrpSpPr>
        <p:grpSpPr>
          <a:xfrm>
            <a:off x="5247404" y="-138419"/>
            <a:ext cx="1555516" cy="300326"/>
            <a:chOff x="-2269500" y="501340"/>
            <a:chExt cx="1555516" cy="300326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C6289FB8-C449-0AD2-15C0-68DCF0D5959E}"/>
                </a:ext>
              </a:extLst>
            </p:cNvPr>
            <p:cNvSpPr/>
            <p:nvPr/>
          </p:nvSpPr>
          <p:spPr>
            <a:xfrm>
              <a:off x="-2253845" y="501341"/>
              <a:ext cx="1539861" cy="3003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4D054623-24F3-13C4-F4F0-4D14DFA011F9}"/>
                </a:ext>
              </a:extLst>
            </p:cNvPr>
            <p:cNvSpPr/>
            <p:nvPr/>
          </p:nvSpPr>
          <p:spPr>
            <a:xfrm>
              <a:off x="-2269500" y="501340"/>
              <a:ext cx="549112" cy="30032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E709CC48-1619-A7B1-9C94-C0C73EB2D82D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E709CC48-1619-A7B1-9C94-C0C73EB2D82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916542E2-DA79-BCE8-325F-880DC6B3939E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916542E2-DA79-BCE8-325F-880DC6B3939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925ECDA6-B6ED-8FC6-F962-FB502ED3A843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925ECDA6-B6ED-8FC6-F962-FB502ED3A84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Gráfico 6" descr="Escena de un castillo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CDF2EFF1-16EC-C28A-8F15-3BDCB793268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879223" y="3696485"/>
            <a:ext cx="2393303" cy="2393303"/>
          </a:xfrm>
          <a:prstGeom prst="rect">
            <a:avLst/>
          </a:prstGeom>
        </p:spPr>
      </p:pic>
      <p:pic>
        <p:nvPicPr>
          <p:cNvPr id="18" name="Gráfico 17" descr="Torre medieval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FC868A07-39BC-3ED8-DFC1-146EB449C63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798920" y="-2207270"/>
            <a:ext cx="1972905" cy="1972905"/>
          </a:xfrm>
          <a:prstGeom prst="rect">
            <a:avLst/>
          </a:prstGeom>
        </p:spPr>
      </p:pic>
      <p:grpSp>
        <p:nvGrpSpPr>
          <p:cNvPr id="27" name="Grupo 26">
            <a:extLst>
              <a:ext uri="{FF2B5EF4-FFF2-40B4-BE49-F238E27FC236}">
                <a16:creationId xmlns:a16="http://schemas.microsoft.com/office/drawing/2014/main" id="{533A5ACC-FF40-CE41-0855-50C24BA7BF61}"/>
              </a:ext>
            </a:extLst>
          </p:cNvPr>
          <p:cNvGrpSpPr/>
          <p:nvPr/>
        </p:nvGrpSpPr>
        <p:grpSpPr>
          <a:xfrm>
            <a:off x="14045063" y="3106202"/>
            <a:ext cx="1166744" cy="1074158"/>
            <a:chOff x="9143909" y="3429000"/>
            <a:chExt cx="1166744" cy="1074158"/>
          </a:xfrm>
        </p:grpSpPr>
        <p:pic>
          <p:nvPicPr>
            <p:cNvPr id="24" name="Gráfico 23" descr="Espada con relleno sólido">
              <a:extLst>
                <a:ext uri="{FF2B5EF4-FFF2-40B4-BE49-F238E27FC236}">
                  <a16:creationId xmlns:a16="http://schemas.microsoft.com/office/drawing/2014/main" id="{DF8729E1-3ABD-AC40-25B8-A1DF186FD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 flipH="1">
              <a:off x="9143909" y="3590925"/>
              <a:ext cx="469582" cy="469582"/>
            </a:xfrm>
            <a:prstGeom prst="rect">
              <a:avLst/>
            </a:prstGeom>
          </p:spPr>
        </p:pic>
        <p:pic>
          <p:nvPicPr>
            <p:cNvPr id="26" name="Gráfico 25" descr="Hombre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A44EAE98-9624-A275-F8B8-2B344F2ED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236495" y="3429000"/>
              <a:ext cx="1074158" cy="1074158"/>
            </a:xfrm>
            <a:prstGeom prst="rect">
              <a:avLst/>
            </a:prstGeom>
          </p:spPr>
        </p:pic>
      </p:grpSp>
      <p:pic>
        <p:nvPicPr>
          <p:cNvPr id="28" name="Gráfico 27" descr="Torre medieval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FD0CDBD4-439C-A0DF-7505-2BD9CCBD7B4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179124" y="-2164104"/>
            <a:ext cx="1972905" cy="1972905"/>
          </a:xfrm>
          <a:prstGeom prst="rect">
            <a:avLst/>
          </a:prstGeom>
        </p:spPr>
      </p:pic>
      <p:pic>
        <p:nvPicPr>
          <p:cNvPr id="29" name="Gráfico 28" descr="Torre medieval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8B308F73-B1AF-3290-A1A2-5EB502BA56C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462034" y="-2207270"/>
            <a:ext cx="1972905" cy="1972905"/>
          </a:xfrm>
          <a:prstGeom prst="rect">
            <a:avLst/>
          </a:prstGeom>
        </p:spPr>
      </p:pic>
      <p:grpSp>
        <p:nvGrpSpPr>
          <p:cNvPr id="30" name="Grupo 29">
            <a:extLst>
              <a:ext uri="{FF2B5EF4-FFF2-40B4-BE49-F238E27FC236}">
                <a16:creationId xmlns:a16="http://schemas.microsoft.com/office/drawing/2014/main" id="{D9C7256E-35B6-A08D-A5D5-0367BD1D77E2}"/>
              </a:ext>
            </a:extLst>
          </p:cNvPr>
          <p:cNvGrpSpPr/>
          <p:nvPr/>
        </p:nvGrpSpPr>
        <p:grpSpPr>
          <a:xfrm>
            <a:off x="14197463" y="3258602"/>
            <a:ext cx="1166744" cy="1074158"/>
            <a:chOff x="9143909" y="3429000"/>
            <a:chExt cx="1166744" cy="1074158"/>
          </a:xfrm>
        </p:grpSpPr>
        <p:pic>
          <p:nvPicPr>
            <p:cNvPr id="31" name="Gráfico 30" descr="Espada con relleno sólido">
              <a:extLst>
                <a:ext uri="{FF2B5EF4-FFF2-40B4-BE49-F238E27FC236}">
                  <a16:creationId xmlns:a16="http://schemas.microsoft.com/office/drawing/2014/main" id="{73FADE1B-4D3C-F2C3-0BEC-84BD715D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 flipH="1">
              <a:off x="9143909" y="3590925"/>
              <a:ext cx="469582" cy="469582"/>
            </a:xfrm>
            <a:prstGeom prst="rect">
              <a:avLst/>
            </a:prstGeom>
          </p:spPr>
        </p:pic>
        <p:pic>
          <p:nvPicPr>
            <p:cNvPr id="32" name="Gráfico 31" descr="Hombre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52AABF2B-793E-0125-B7FD-B156C5B9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236495" y="3429000"/>
              <a:ext cx="1074158" cy="1074158"/>
            </a:xfrm>
            <a:prstGeom prst="rect">
              <a:avLst/>
            </a:prstGeom>
          </p:spPr>
        </p:pic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620C3F9D-877D-5302-7318-6CFF28AEE227}"/>
              </a:ext>
            </a:extLst>
          </p:cNvPr>
          <p:cNvGrpSpPr/>
          <p:nvPr/>
        </p:nvGrpSpPr>
        <p:grpSpPr>
          <a:xfrm>
            <a:off x="7375640" y="4563168"/>
            <a:ext cx="1166744" cy="1074158"/>
            <a:chOff x="9143909" y="3429000"/>
            <a:chExt cx="1166744" cy="1074158"/>
          </a:xfrm>
        </p:grpSpPr>
        <p:pic>
          <p:nvPicPr>
            <p:cNvPr id="34" name="Gráfico 33" descr="Espada con relleno sólido">
              <a:extLst>
                <a:ext uri="{FF2B5EF4-FFF2-40B4-BE49-F238E27FC236}">
                  <a16:creationId xmlns:a16="http://schemas.microsoft.com/office/drawing/2014/main" id="{2E359234-501F-E4AE-0905-34F737DF8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 flipH="1">
              <a:off x="9143909" y="3590925"/>
              <a:ext cx="469582" cy="469582"/>
            </a:xfrm>
            <a:prstGeom prst="rect">
              <a:avLst/>
            </a:prstGeom>
          </p:spPr>
        </p:pic>
        <p:pic>
          <p:nvPicPr>
            <p:cNvPr id="35" name="Gráfico 34" descr="Hombre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B2CD963E-88AB-6C7A-5B43-23BB62F05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236495" y="3429000"/>
              <a:ext cx="1074158" cy="1074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786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1 L -0.00182 0.02084 C -0.00651 0.01968 -0.01119 0.01968 -0.01562 0.01783 C -0.01692 0.01737 -0.01757 0.01482 -0.01875 0.01366 C -0.0194 0.01297 -0.02031 0.01297 -0.02096 0.01227 C -0.02187 0.01158 -0.02252 0.01042 -0.0233 0.00973 C -0.02356 0.00926 -0.02278 0.01042 -0.02252 0.01088 C -0.02174 0.01227 -0.02122 0.01436 -0.02018 0.01505 C -0.01901 0.01598 -0.0177 0.01737 -0.0164 0.01783 C -0.01289 0.01875 -0.00924 0.01852 -0.00572 0.01922 C -0.00338 0.01945 -0.00117 0.02014 0.00118 0.02061 C 0.00378 0.02014 0.00638 0.02037 0.00886 0.01922 C 0.01263 0.01737 0.02071 0.00116 0.0211 -4.07407E-6 C 0.02162 -0.00162 0.02266 -0.00324 0.02266 -0.00532 C 0.02266 -0.00694 0.02175 -0.00231 0.0211 -0.00115 C 0.01797 0.00278 0.01459 0.00625 0.01185 0.01088 C 0.01081 0.01274 0.01003 0.01505 0.00886 0.01644 C 0.00378 0.02199 -0.00013 0.01991 -0.00182 0.02061 Z " pathEditMode="relative" rAng="0" ptsTypes="AAAAAAAAAAAAAAAAAA">
                                      <p:cBhvr>
                                        <p:cTn id="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29000"/>
                                  </p:stCondLst>
                                  <p:childTnLst>
                                    <p:animMotion origin="layout" path="M -0.0013 0.02523 L -0.0013 0.02546 C -0.0039 -0.02662 -0.00716 -0.07824 -0.00911 -0.1301 C -0.01054 -0.1713 -0.01041 -0.2125 -0.01132 -0.25347 C -0.01158 -0.26227 -0.0121 -0.27084 -0.0125 -0.2794 C -0.01093 -0.3132 -0.01002 -0.34722 -0.00794 -0.38102 C -0.00768 -0.38519 -0.00338 -0.39236 -0.00572 -0.39283 C -0.02096 -0.3956 -0.03632 -0.39028 -0.05169 -0.38889 C -0.06054 -0.38959 -0.06966 -0.38843 -0.07851 -0.39097 C -0.07981 -0.39121 -0.08072 -0.39445 -0.08072 -0.39699 C -0.08072 -0.40625 -0.07955 -0.41551 -0.07851 -0.42477 C -0.07708 -0.4382 -0.07578 -0.43681 -0.07174 -0.44861 C -0.07096 -0.45116 -0.07031 -0.45394 -0.06953 -0.45672 C -0.06809 -0.46135 -0.06783 -0.46829 -0.0651 -0.4706 C -0.06067 -0.47431 -0.05533 -0.47176 -0.05052 -0.47246 C -0.01354 -0.46991 -0.02968 -0.47176 0.00665 -0.46667 C 0.02618 -0.46366 0.02852 -0.46366 0.04349 -0.46065 C 0.05339 -0.45857 0.04987 -0.45972 0.05704 -0.45672 C 0.05925 -0.45394 0.06185 -0.45209 0.06368 -0.44861 C 0.06576 -0.44468 0.06706 -0.43959 0.06823 -0.43472 C 0.07201 -0.41829 0.07227 -0.41482 0.07383 -0.40093 C 0.07188 -0.39815 0.07045 -0.39398 0.06823 -0.39283 C 0.05938 -0.38866 0.04128 -0.38496 0.04128 -0.38472 L -0.05833 -0.38704 C -0.07291 -0.38773 -0.07044 -0.38519 -0.07408 -0.40093 C -0.07291 -0.4088 -0.07213 -0.41713 -0.0707 -0.42477 C -0.0694 -0.43148 -0.06692 -0.43773 -0.06614 -0.44468 C -0.06184 -0.48519 -0.07096 -0.46806 -0.0595 -0.48449 C -0.04414 -0.48357 0.0017 -0.48704 0.02787 -0.47662 C 0.03542 -0.47338 0.03829 -0.47107 0.04467 -0.46667 C 0.05274 -0.44352 0.05196 -0.45116 0.05248 -0.41482 C 0.05261 -0.4044 0.05625 -0.38912 0.05144 -0.38287 C 0.04375 -0.37315 0.03269 -0.37894 0.02344 -0.37709 L -0.0483 -0.37894 C -0.05052 -0.37917 -0.05273 -0.3801 -0.05494 -0.38102 C -0.06015 -0.3831 -0.06809 -0.38797 -0.07291 -0.39097 C -0.07825 -0.40533 -0.07981 -0.40371 -0.0763 -0.42477 C -0.06653 -0.48264 -0.07369 -0.47639 -0.04934 -0.47847 C -0.03854 -0.4794 -0.02773 -0.47986 -0.01692 -0.48056 C -0.01093 -0.47986 -0.00494 -0.47963 0.00105 -0.47847 C 0.02097 -0.47477 0.03178 -0.47107 0.05144 -0.4625 C 0.05521 -0.46088 0.05886 -0.45857 0.06263 -0.45672 C 0.06732 -0.45023 0.07097 -0.44699 0.07266 -0.43472 C 0.07344 -0.42986 0.07227 -0.42408 0.07149 -0.41875 C 0.06576 -0.37755 0.06719 -0.38611 0.05704 -0.3551 L -0.01354 -0.35718 C -0.02109 -0.35741 -0.02851 -0.35787 -0.03593 -0.35903 C -0.04427 -0.36042 -0.05234 -0.36297 -0.06054 -0.36505 C -0.06549 -0.36806 -0.07799 -0.37361 -0.08072 -0.38287 C -0.08333 -0.3919 -0.08229 -0.40278 -0.08294 -0.41297 C -0.08268 -0.42199 -0.08307 -0.43172 -0.0819 -0.44074 C -0.08072 -0.44908 -0.07838 -0.45672 -0.0763 -0.46459 C -0.07005 -0.48773 -0.06966 -0.48635 -0.06054 -0.50648 C -0.01953 -0.50394 -0.02226 -0.50718 0.02448 -0.48658 C 0.0392 -0.47986 0.03829 -0.48195 0.05248 -0.46852 C 0.05573 -0.46551 0.05886 -0.45903 0.06146 -0.45463 C 0.06185 -0.44861 0.06277 -0.4426 0.06263 -0.43681 C 0.05899 -0.34074 0.06915 -0.36621 0.01667 -0.36111 C 0.0129 -0.36135 -0.04296 -0.36158 -0.0595 -0.37107 C -0.06223 -0.37269 -0.06393 -0.37755 -0.06614 -0.38102 C -0.06692 -0.38426 -0.06848 -0.38727 -0.06848 -0.39097 C -0.06783 -0.41088 -0.06705 -0.43125 -0.06393 -0.4507 C -0.06171 -0.46459 -0.06067 -0.48658 -0.05273 -0.48843 L -0.03489 -0.49236 C 0.02227 -0.4875 -0.00416 -0.49051 0.04467 -0.48449 C 0.05456 -0.47963 0.06316 -0.4838 0.06706 -0.46852 C 0.06836 -0.46343 0.06928 -0.45787 0.07045 -0.45255 C 0.07006 -0.42801 0.06993 -0.40347 0.06928 -0.37894 C 0.06928 -0.37616 0.06941 -0.37246 0.06823 -0.37107 C 0.06563 -0.36806 0.06224 -0.3676 0.05925 -0.36713 C 0.04727 -0.36435 0.03529 -0.3625 0.02344 -0.36111 C 0.01368 -0.36019 0.00391 -0.35996 -0.00572 -0.35903 C -0.0125 -0.35764 -0.03359 -0.35301 -0.04153 -0.35301 C -0.04648 -0.35301 -0.0513 -0.3544 -0.05612 -0.3551 C -0.06184 -0.35857 -0.07005 -0.3625 -0.07513 -0.36898 C -0.07812 -0.37292 -0.08033 -0.37824 -0.08294 -0.38287 C -0.0845 -0.39167 -0.08723 -0.39977 -0.0875 -0.4088 C -0.08802 -0.43079 -0.08841 -0.45324 -0.08528 -0.47454 C -0.08398 -0.48264 -0.07916 -0.48797 -0.07513 -0.49236 C -0.07005 -0.49815 -0.06419 -0.50162 -0.05833 -0.5044 C -0.0444 -0.51111 -0.02799 -0.51343 -0.01354 -0.51621 C 0.0017 -0.51505 0.01706 -0.51459 0.0323 -0.51227 C 0.03438 -0.51204 0.03607 -0.50972 0.0379 -0.50834 C 0.04258 -0.50463 0.05287 -0.49491 0.05586 -0.49051 C 0.05886 -0.48588 0.06107 -0.47986 0.06368 -0.47454 C 0.0655 -0.46459 0.06797 -0.45486 0.06928 -0.44468 C 0.07058 -0.43496 0.07071 -0.42477 0.07149 -0.41482 C 0.07175 -0.41204 0.07227 -0.40949 0.07266 -0.40695 C 0.07188 -0.40486 0.07097 -0.40301 0.07045 -0.40093 C 0.06954 -0.39769 0.06954 -0.39352 0.06823 -0.39097 C 0.06459 -0.38449 0.0599 -0.38056 0.05586 -0.375 C 0.05456 -0.37315 0.05378 -0.3706 0.05248 -0.36898 C 0.05157 -0.36783 0.04909 -0.36713 0.04909 -0.3669 " pathEditMode="relative" rAng="0" ptsTypes="AAAAAAAAAAAAAAAAAAAAAAAAAAAAAAAAAAAAAAAAAAAAAAAAAAAAAAAAAAAAAAAAAAAAAAAAAAAAAAAAAAAAAAAAAAAAA">
                                      <p:cBhvr>
                                        <p:cTn id="12" dur="4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3" y="-2706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9 -0.01134 L -0.0069 -0.01134 L -0.09869 -0.00718 C -0.11028 -0.00648 -0.12174 -0.00208 -0.13333 -0.00139 L -0.16132 0.00069 C -0.17721 0.0037 -0.17395 0.00347 -0.19609 0.00463 L -0.25208 0.00671 C -0.26106 0.00602 -0.27005 0.00579 -0.2789 0.00463 C -0.28085 0.0044 -0.28294 0.00463 -0.2845 0.00278 C -0.28593 0.00092 -0.28606 -0.00255 -0.28671 -0.00533 C -0.28789 -0.00996 -0.28906 -0.01458 -0.2901 -0.01921 C -0.29049 -0.02246 -0.29101 -0.02593 -0.29127 -0.02917 C -0.29375 -0.06875 -0.29192 -0.08843 -0.29127 -0.13658 L -0.26328 -0.13264 C -0.25729 -0.13171 -0.2513 -0.12963 -0.24531 -0.12871 C -0.23671 -0.12755 -0.22812 -0.12755 -0.21953 -0.12662 L -0.17929 -0.12269 L -0.03151 -0.12477 C -0.03033 -0.12477 -0.03033 -0.12871 -0.03033 -0.13079 C -0.03033 -0.13866 -0.03112 -0.14653 -0.03151 -0.15463 C -0.0319 -0.17986 -0.02434 -0.20972 -0.03255 -0.23033 C -0.03893 -0.24607 -0.0651 -0.2382 -0.0651 -0.2382 L -0.12552 -0.23611 C -0.13593 -0.23588 -0.14648 -0.23519 -0.1569 -0.23426 C -0.15989 -0.23403 -0.16289 -0.23241 -0.16588 -0.23218 C -0.18372 -0.23102 -0.20169 -0.23102 -0.21953 -0.23033 C -0.22226 -0.22963 -0.22474 -0.22824 -0.22747 -0.22824 C -0.27708 -0.22824 -0.25325 -0.23449 -0.27447 -0.22824 C -0.26796 -0.17014 -0.27447 -0.23195 -0.27226 -0.07292 C -0.27213 -0.06968 -0.27135 -0.06644 -0.27109 -0.06296 C -0.2707 -0.05764 -0.27018 -0.05255 -0.26992 -0.04699 C -0.2677 1.48148E-6 -0.27018 -0.0331 -0.2677 -0.00324 C -0.26731 0.01389 -0.27148 0.03356 -0.26666 0.04838 C -0.26575 0.05116 -0.23411 0.05417 -0.23307 0.0544 C -0.17916 0.06134 -0.21966 0.05555 -0.1927 0.06042 C -0.18867 0.06111 -0.1845 0.06157 -0.18046 0.0625 C -0.17447 0.06366 -0.16849 0.06528 -0.1625 0.06643 C -0.15651 0.06736 -0.15052 0.06736 -0.14453 0.06829 C -0.1371 0.06944 -0.12968 0.07106 -0.12213 0.07245 L -0.02252 0.07037 C -0.01809 0.07014 -0.01354 0.06944 -0.00911 0.06829 C -0.00755 0.06805 -0.00612 0.0669 -0.00455 0.06643 C 0.00261 0.06412 0.00196 0.06435 0.00665 0.06435 " pathEditMode="relative" ptsTypes="AAAAAAAAAAAAAAAAAAAAAAAAAAAAAAAAAAAAAAAAAAA">
                                      <p:cBhvr>
                                        <p:cTn id="14" dur="7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16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625 0.04676 L -0.00625 0.04676 C -0.00261 0.13982 -0.00625 0.04097 -0.00287 0.25949 C -0.00274 0.2713 -0.00261 0.28333 -0.00182 0.29514 C -0.00104 0.30602 0.00052 0.31644 0.00156 0.32708 C 0.00247 0.33634 0.00299 0.3456 0.00377 0.35486 C 0.00495 0.43796 0.00547 0.52083 0.00716 0.6037 C 0.00729 0.61296 0.00872 0.62222 0.00937 0.63148 C 0.01054 0.64815 0.01159 0.66482 0.01276 0.68125 C 0.01575 0.86644 0.01185 0.60857 0.01497 0.99583 C 0.01549 1.05208 0.01614 1.10857 0.01719 1.16482 C 0.01732 1.16898 0.01797 1.17292 0.01836 1.17685 C 0.01875 1.18148 0.01914 1.18611 0.01953 1.19074 C 0.01719 1.20208 0.01758 1.21644 0.01276 1.22454 C 0.00898 1.23102 0.00234 1.22755 -0.00287 1.2287 C -0.01862 1.23218 -0.03425 1.23704 -0.05 1.23866 L -0.0724 1.24051 C -0.07761 1.24097 -0.08281 1.2419 -0.08802 1.24259 C -0.10261 1.24398 -0.11719 1.24421 -0.13164 1.24653 L -0.15638 1.25046 L -0.1888 1.25648 C -0.19518 1.25741 -0.20143 1.25787 -0.20781 1.25857 C -0.21302 1.25648 -0.22018 1.25995 -0.22357 1.25255 C -0.22852 1.2412 -0.22826 1.225 -0.22917 1.21065 C -0.23047 1.18958 -0.22917 1.16806 -0.23021 1.14699 C -0.23138 1.12292 -0.23399 1.09931 -0.23581 1.07546 C -0.23659 1.04884 -0.23711 1.02222 -0.23802 0.99583 C -0.23893 0.96921 -0.24076 0.94282 -0.24141 0.9162 C -0.25013 0.5382 -0.23932 0.88912 -0.24584 0.68333 C -0.2444 0.62894 -0.24414 0.57431 -0.24141 0.52014 C -0.2388 0.46806 -0.23386 0.41667 -0.23021 0.36482 C -0.22682 0.31644 -0.22227 0.26829 -0.22018 0.21968 C -0.2194 0.20232 -0.21888 0.18519 -0.21797 0.16806 C -0.2125 0.0706 -0.21602 0.1588 -0.21341 0.08657 C -0.21367 0.0794 -0.21511 0.04329 -0.21563 0.03472 C -0.21589 0.03148 -0.21641 0.02801 -0.2168 0.02477 C -0.21302 0.02407 -0.20938 0.02269 -0.2056 0.02292 C -0.20365 0.02292 -0.16224 0.02593 -0.14844 0.0287 C -0.14323 0.02986 -0.13802 0.03148 -0.13281 0.03287 C -0.11276 0.03727 -0.08086 0.04213 -0.06446 0.04468 L -0.0388 0.04861 C -0.03425 0.04931 -0.02982 0.0507 -0.02526 0.0507 L -0.00625 0.04676 Z " pathEditMode="relative" ptsTypes="AAAAAAAAAAAAAAAAAAAAAAAAAAAAAAAAAAAAAAAAAAA">
                                      <p:cBhvr>
                                        <p:cTn id="16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15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0.00534 0.01042 L -0.00534 0.01042 C -0.00495 0.01829 -0.00443 0.02616 -0.00417 0.03426 C -0.003 0.07616 -0.00247 0.14815 -0.00195 0.18519 C -0.00156 0.21181 -0.00104 0.23843 -0.00078 0.26482 C 0.00195 0.51297 -0.00247 0.41528 0.00364 0.53565 C 0.00104 0.58125 -0.00104 0.62732 -0.00417 0.67292 C -0.00521 0.6882 -0.00755 0.70324 -0.00859 0.71875 C -0.00951 0.73056 -0.00938 0.74259 -0.00977 0.75463 C -0.01016 0.76505 -0.01029 0.7757 -0.01094 0.78634 C -0.01146 0.7956 -0.0125 0.80486 -0.01315 0.81412 C -0.01367 0.82338 -0.01354 0.83287 -0.01419 0.84213 C -0.0155 0.86019 -0.01797 0.87778 -0.01875 0.89584 C -0.01914 0.9044 -0.01953 0.91297 -0.01979 0.92176 C -0.02031 0.93611 -0.02109 0.97639 -0.02214 0.99329 C -0.02734 1.0838 -0.02175 0.96204 -0.02539 1.04699 C -0.025 1.0956 -0.02435 1.14398 -0.02435 1.19236 C -0.02435 1.19838 -0.02448 1.21621 -0.02539 1.21042 C -0.02708 1.2 -0.02617 1.18912 -0.02656 1.17847 C -0.02682 1.17107 -0.02734 1.16389 -0.02761 1.15648 C -0.02734 1.11158 -0.02774 1.06621 -0.02656 1.0213 C -0.0263 1.01181 -0.02383 1.00278 -0.02318 0.99329 C -0.0224 0.98148 -0.02266 0.96945 -0.02214 0.95764 C -0.02149 0.9463 -0.02057 0.93496 -0.01979 0.92361 C -0.0194 0.91644 -0.01901 0.90903 -0.01875 0.90185 C -0.01706 0.8669 -0.01693 0.8544 -0.01537 0.81227 C -0.01497 0.80301 -0.01484 0.79352 -0.01419 0.78426 C -0.01341 0.77246 -0.01198 0.76042 -0.01094 0.74861 C -0.00977 0.73519 -0.00899 0.72199 -0.00755 0.7088 C -0.00456 0.68079 -0.00091 0.66574 0.00143 0.63704 C 0.00417 0.60347 0.0082 0.53565 0.0082 0.53565 C 0.00885 0.46991 0.0095 0.40417 0.01042 0.33843 C 0.01107 0.29028 0.01146 0.31412 0.01263 0.27292 C 0.01315 0.25417 0.01341 0.23565 0.0138 0.21713 C 0.01263 0.18935 0.01172 0.16158 0.01042 0.1338 C 0.01016 0.12917 0.0095 0.12454 0.00924 0.11991 C 0.00885 0.11181 0.00872 0.10394 0.0082 0.09584 C 0.00742 0.08588 0.00612 0.07755 0.00482 0.06806 C 0.00443 0.05209 0.0043 0.03611 0.00364 0.02037 C 0.00351 0.01759 0.00286 0.01505 0.0026 0.01227 L 0.00026 -0.0037 " pathEditMode="relative" ptsTypes="AAAAAAAAAAAAAAAAAAAAAAAAAAAAAAAAAAAAAAAAA">
                                      <p:cBhvr>
                                        <p:cTn id="18" dur="5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15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0043 0.0507 L -0.0043 0.0507 C -0.00248 0.06528 2.5E-6 0.07963 0.0013 0.09445 C 0.00625 0.14931 0.00716 0.19954 0.00911 0.25532 C 0.0095 0.28056 0.01002 0.30579 0.01028 0.33102 C 0.01107 0.40394 0.01185 0.54607 0.01354 0.63958 C 0.01406 0.66551 0.01497 0.69306 0.01588 0.71921 C 0.0151 0.75903 0.01497 0.79884 0.01354 0.83866 C 0.01315 0.85255 0.0112 0.86644 0.01028 0.88032 C 0.00937 0.89352 0.00898 0.90695 0.00794 0.92014 C 0.00716 0.93218 0.0056 0.94398 0.00469 0.95602 C 0.00377 0.96736 0.00312 0.97847 0.00234 0.98982 C 0.00273 1.01505 0.00325 1.04028 0.00351 1.06551 C 0.0039 1.1007 0.00169 1.13611 0.00469 1.17107 C 0.00508 1.1757 0.00989 1.17222 0.0125 1.17292 L 0.0987 1.16505 C 0.19401 1.15347 0.05482 1.16343 0.16133 1.15695 L 0.25534 1.15903 C 0.25664 1.15903 0.25846 1.15903 0.25872 1.15695 C 0.26159 1.13681 0.26224 1.11574 0.26432 1.09537 C 0.26588 1.08056 0.26836 1.0662 0.26992 1.05162 C 0.27317 1.02315 0.27617 0.99468 0.2789 0.96597 C 0.28659 0.88634 0.28515 0.89676 0.28893 0.8206 C 0.29036 0.76273 0.29323 0.66227 0.29232 0.60764 C 0.29153 0.55579 0.28672 0.45255 0.28672 0.45255 C 0.28594 0.40417 0.28554 0.37824 0.2845 0.33102 C 0.28411 0.31574 0.28372 0.30046 0.28333 0.28519 C 0.28255 0.25023 0.28294 0.21482 0.28112 0.17986 C 0.27982 0.15324 0.27357 0.11898 0.26992 0.09236 C 0.26536 0.05857 0.26653 0.06181 0.26211 0.03264 C 0.26107 0.02616 0.26054 0.01898 0.25872 0.01273 C 0.25755 0.00857 0.25143 0.00718 0.24987 0.00695 C 0.24153 0.00509 0.22708 0.0037 0.21953 0.00278 L 0.11771 0.0088 C 0.10794 0.00995 0.0983 0.01157 0.08854 0.01273 C 0.0737 0.01921 0.06432 0.02546 0.05052 0.02685 C 0.04088 0.02778 0.03112 0.02801 0.02148 0.0287 C 0.00195 0.0331 0.00937 0.03009 -0.00091 0.03472 C -0.01341 0.05232 -0.0168 0.04861 -0.00768 0.05255 L 0.00573 0.04676 " pathEditMode="relative" ptsTypes="AAAAAAAAAAAAAAAAAAAAAAAAAAAAAAAAAAAAAAAA">
                                      <p:cBhvr>
                                        <p:cTn id="20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E9E9D-A559-B9F2-14A5-8B808BE14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4508FD3-FDB2-8A83-4A59-7CB2730B190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5511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E5813D-C10D-5F42-AD0B-A2E0D8E50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ángulo 7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15419ED-0F3B-9DA3-F81D-739C08EF8FC1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67DA9C4-5233-D7C0-3275-ABC1ADB9C29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584731EA-FD41-DFCC-403C-81E0318A60D1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4" action="ppaction://hlinksldjump"/>
            <a:extLst>
              <a:ext uri="{FF2B5EF4-FFF2-40B4-BE49-F238E27FC236}">
                <a16:creationId xmlns:a16="http://schemas.microsoft.com/office/drawing/2014/main" id="{26FB1D8F-DBF5-188C-94CB-F20383C813D8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4" action="ppaction://hlinksldjump"/>
            <a:extLst>
              <a:ext uri="{FF2B5EF4-FFF2-40B4-BE49-F238E27FC236}">
                <a16:creationId xmlns:a16="http://schemas.microsoft.com/office/drawing/2014/main" id="{8B6AF05F-7932-8A42-401D-0E224A747607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4" action="ppaction://hlinksldjump"/>
            <a:extLst>
              <a:ext uri="{FF2B5EF4-FFF2-40B4-BE49-F238E27FC236}">
                <a16:creationId xmlns:a16="http://schemas.microsoft.com/office/drawing/2014/main" id="{3338C734-AB6D-1E92-AACB-AB586530B9D8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4" action="ppaction://hlinksldjump"/>
            <a:extLst>
              <a:ext uri="{FF2B5EF4-FFF2-40B4-BE49-F238E27FC236}">
                <a16:creationId xmlns:a16="http://schemas.microsoft.com/office/drawing/2014/main" id="{5213951F-CFC8-97CA-2518-21A5AB0656EA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A39314D0-2902-AE99-C131-A5EE585004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96FFB6D5-7C62-E02E-8EB1-CE48917071CA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04AA6DCC-9C56-C770-4922-8BBBB5947447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1F73407F-1748-04D1-223C-FC5F1B2F471A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164BCB94-6ED4-FE1F-4857-81230FF1EE9E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1DD72DFF-A613-0039-2441-C9775F9A8BC9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A5FEBC15-A92F-14E1-486D-8F55A3BE10C2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90F2A1A2-B379-72B3-45CC-7285C284FA2F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852DF0CD-10BE-B120-C525-778C703447DC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053C22B1-F375-3FFB-95B4-F3E7F225E4C3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5" name="Gráfico 74" descr="Espada contorno">
            <a:hlinkClick r:id="" action="ppaction://noaction" highlightClick="1">
              <a:snd r:embed="rId7" name="hammer.wav"/>
            </a:hlinkClick>
            <a:extLst>
              <a:ext uri="{FF2B5EF4-FFF2-40B4-BE49-F238E27FC236}">
                <a16:creationId xmlns:a16="http://schemas.microsoft.com/office/drawing/2014/main" id="{671A8365-BF6C-CEE3-B22F-6D2314BBB7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74052" y="2779674"/>
            <a:ext cx="914400" cy="9144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7C341BB4-4FF8-E236-C8FE-9B7784E2D5DB}"/>
              </a:ext>
            </a:extLst>
          </p:cNvPr>
          <p:cNvSpPr/>
          <p:nvPr/>
        </p:nvSpPr>
        <p:spPr>
          <a:xfrm>
            <a:off x="5263059" y="-138418"/>
            <a:ext cx="1539861" cy="300325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34C2BDFE-FE2E-2401-09A0-34A9CB227E0E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E709CC48-1619-A7B1-9C94-C0C73EB2D82D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835D2C60-72B1-9C72-32C5-574B7D3BD588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916542E2-DA79-BCE8-325F-880DC6B3939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228835E6-183F-210D-281F-A96CD277C8BA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925ECDA6-B6ED-8FC6-F962-FB502ED3A843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CuadroTexto 1">
            <a:extLst>
              <a:ext uri="{FF2B5EF4-FFF2-40B4-BE49-F238E27FC236}">
                <a16:creationId xmlns:a16="http://schemas.microsoft.com/office/drawing/2014/main" id="{AA3DC5AA-83C2-C1A6-C8F8-B02939AF1C1D}"/>
              </a:ext>
            </a:extLst>
          </p:cNvPr>
          <p:cNvSpPr txBox="1"/>
          <p:nvPr/>
        </p:nvSpPr>
        <p:spPr>
          <a:xfrm>
            <a:off x="6274289" y="63839"/>
            <a:ext cx="120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highlight>
                  <a:srgbClr val="FF0000"/>
                </a:highlight>
              </a:rPr>
              <a:t>-20</a:t>
            </a:r>
          </a:p>
        </p:txBody>
      </p:sp>
      <p:pic>
        <p:nvPicPr>
          <p:cNvPr id="25" name="2024-03-06 23-57-03">
            <a:hlinkClick r:id="" action="ppaction://media"/>
            <a:extLst>
              <a:ext uri="{FF2B5EF4-FFF2-40B4-BE49-F238E27FC236}">
                <a16:creationId xmlns:a16="http://schemas.microsoft.com/office/drawing/2014/main" id="{CA07AD39-F0F7-43FC-73CB-A2C1EB21892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65" end="2268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 flipH="1">
            <a:off x="13371310" y="6858000"/>
            <a:ext cx="2358620" cy="132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027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600">
        <p159:morph option="byObject"/>
      </p:transition>
    </mc:Choice>
    <mc:Fallback xmlns="">
      <p:transition spd="slow" advClick="0" advTm="26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1 L -0.00182 0.02084 C -0.00651 0.01968 -0.01119 0.01968 -0.01562 0.01783 C -0.01692 0.01737 -0.01757 0.01482 -0.01875 0.01366 C -0.0194 0.01297 -0.02031 0.01297 -0.02096 0.01227 C -0.02187 0.01158 -0.02252 0.01042 -0.0233 0.00973 C -0.02356 0.00926 -0.02278 0.01042 -0.02252 0.01088 C -0.02174 0.01227 -0.02122 0.01436 -0.02018 0.01505 C -0.01901 0.01598 -0.0177 0.01737 -0.0164 0.01783 C -0.01289 0.01875 -0.00924 0.01852 -0.00572 0.01922 C -0.00338 0.01945 -0.00117 0.02014 0.00118 0.02061 C 0.00378 0.02014 0.00638 0.02037 0.00886 0.01922 C 0.01263 0.01737 0.02071 0.00116 0.0211 -4.07407E-6 C 0.02162 -0.00162 0.02266 -0.00324 0.02266 -0.00532 C 0.02266 -0.00694 0.02175 -0.00231 0.0211 -0.00115 C 0.01797 0.00278 0.01459 0.00625 0.01185 0.01088 C 0.01081 0.01274 0.01003 0.01505 0.00886 0.01644 C 0.00378 0.02199 -0.00013 0.01991 -0.00182 0.02061 Z " pathEditMode="relative" rAng="0" ptsTypes="AAAAAAAAAAAAAAAAAA">
                                      <p:cBhvr>
                                        <p:cTn id="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01366 L -0.00039 0.01366 C -0.02343 -0.08704 -0.00481 0.00718 -0.0194 -0.13565 C -0.02252 -0.16667 -0.02786 -0.19653 -0.03164 -0.22731 C -0.03268 -0.23518 -0.0332 -0.24305 -0.03398 -0.25116 C -0.03359 -0.25301 -0.03398 -0.25648 -0.03281 -0.25718 C -0.0289 -0.25949 -0.0246 -0.25856 -0.02044 -0.25903 L 0.00743 -0.26296 C 0.02461 -0.26597 0.0418 -0.26968 0.05899 -0.27292 L 0.13959 -0.27106 C 0.16993 -0.26968 0.1349 -0.26667 0.16875 -0.27106 C 0.16602 -0.27292 0.16368 -0.27593 0.16081 -0.27708 C 0.09441 -0.29977 0.0918 -0.29398 0.01303 -0.30093 C -0.01458 -0.29699 -0.04231 -0.29583 -0.06979 -0.28889 C -0.26757 -0.23866 -0.12304 -0.2581 -0.2164 -0.24722 C -0.22343 -0.24768 -0.23072 -0.24676 -0.23763 -0.24907 C -0.24205 -0.25069 -0.24609 -0.25532 -0.25 -0.25903 C -0.26184 -0.2706 -0.26223 -0.27523 -0.27239 -0.29491 C -0.27252 -0.29583 -0.28515 -0.35671 -0.28463 -0.36458 C -0.28411 -0.3743 -0.28216 -0.3875 -0.27682 -0.39051 C -0.25781 -0.40116 -0.23723 -0.39745 -0.21757 -0.40231 C -0.18437 -0.41042 -0.19596 -0.41018 -0.18281 -0.41018 " pathEditMode="relative" ptsTypes="AAAAAAAAAAAAAAAAAAAAAA">
                                      <p:cBhvr>
                                        <p:cTn id="12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55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CC3AD7-2CBC-5FC4-D4E0-C89A4BCDA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EBFA0DE-BE36-A2CF-5CF3-54BF2CC0D3B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241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0D201-F6A1-904C-D87B-76D36D024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0D47F13-1B1F-9FD9-A9D8-D1485CFFDE9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73F39AAA-EDC8-4E82-78FA-5FA7AE92A915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AC495451-8508-3B0D-E359-1F464DCD1FA4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F3CE51A2-04FB-9664-67B0-A21836ECFB69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B233ADB0-C6F0-1C6D-94E9-1678F8E0DF5A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777A1BEA-B517-CC1C-55A4-298D3312171B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0529C541-C400-F852-8742-4DE48B1901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DD5C1F08-F204-6E58-E4F2-0FD0A4AED1A9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969C0373-9FFD-0735-912B-5284D6D203AE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440CE8A2-990E-EA9B-F084-A5385FD13167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0FB3E9E5-738F-4EBF-E684-7D6E762E6419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36D9568E-8DFD-8134-4A33-9111A0230872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BBBE80A0-D700-C692-C11D-0CDD3B0A78C0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27F73061-7837-F761-10D6-E320E52F8E6E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3F355123-9627-F832-E046-64E6DC4A0E57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782A3269-5670-30D5-8628-0F76437500CF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sp>
        <p:nvSpPr>
          <p:cNvPr id="3" name="Rectángulo 2">
            <a:extLst>
              <a:ext uri="{FF2B5EF4-FFF2-40B4-BE49-F238E27FC236}">
                <a16:creationId xmlns:a16="http://schemas.microsoft.com/office/drawing/2014/main" id="{726F16DF-6912-7387-D0B2-35754FC103A6}"/>
              </a:ext>
            </a:extLst>
          </p:cNvPr>
          <p:cNvSpPr/>
          <p:nvPr/>
        </p:nvSpPr>
        <p:spPr>
          <a:xfrm>
            <a:off x="5263059" y="-1526347"/>
            <a:ext cx="1539861" cy="300325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64F68CA8-39FB-0A48-CF6D-BFDBFB10B941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E709CC48-1619-A7B1-9C94-C0C73EB2D82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05884C39-BE1E-A335-B6F7-DE5C407DC275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916542E2-DA79-BCE8-325F-880DC6B3939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48178316-891D-C7C7-6C04-E32CFBED711E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925ECDA6-B6ED-8FC6-F962-FB502ED3A84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CuadroTexto 1">
            <a:extLst>
              <a:ext uri="{FF2B5EF4-FFF2-40B4-BE49-F238E27FC236}">
                <a16:creationId xmlns:a16="http://schemas.microsoft.com/office/drawing/2014/main" id="{0F75789F-EF4C-F629-2051-C740C35A21F5}"/>
              </a:ext>
            </a:extLst>
          </p:cNvPr>
          <p:cNvSpPr txBox="1"/>
          <p:nvPr/>
        </p:nvSpPr>
        <p:spPr>
          <a:xfrm>
            <a:off x="6274289" y="-883219"/>
            <a:ext cx="120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highlight>
                  <a:srgbClr val="FF0000"/>
                </a:highlight>
              </a:rPr>
              <a:t>-10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5F901410-0423-147C-D6F3-1E5BA4945431}"/>
              </a:ext>
            </a:extLst>
          </p:cNvPr>
          <p:cNvGrpSpPr/>
          <p:nvPr/>
        </p:nvGrpSpPr>
        <p:grpSpPr>
          <a:xfrm>
            <a:off x="1700193" y="240406"/>
            <a:ext cx="1229637" cy="1639060"/>
            <a:chOff x="13769069" y="-1052819"/>
            <a:chExt cx="1229637" cy="1639060"/>
          </a:xfrm>
        </p:grpSpPr>
        <p:pic>
          <p:nvPicPr>
            <p:cNvPr id="6" name="Gráfico 5" descr="Hombre con relleno sólido">
              <a:extLst>
                <a:ext uri="{FF2B5EF4-FFF2-40B4-BE49-F238E27FC236}">
                  <a16:creationId xmlns:a16="http://schemas.microsoft.com/office/drawing/2014/main" id="{5123D201-C316-F8DE-10A7-68DAB0C9F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7" name="Gráfico 6" descr="Payaso con relleno sólido">
              <a:extLst>
                <a:ext uri="{FF2B5EF4-FFF2-40B4-BE49-F238E27FC236}">
                  <a16:creationId xmlns:a16="http://schemas.microsoft.com/office/drawing/2014/main" id="{8C77DB3B-B3B2-5136-1D56-A7FC7D2DE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AE9A9532-60A1-8185-43B2-9323C1251A89}"/>
              </a:ext>
            </a:extLst>
          </p:cNvPr>
          <p:cNvGrpSpPr/>
          <p:nvPr/>
        </p:nvGrpSpPr>
        <p:grpSpPr>
          <a:xfrm>
            <a:off x="9104551" y="240406"/>
            <a:ext cx="1229637" cy="1639060"/>
            <a:chOff x="13769069" y="-1052819"/>
            <a:chExt cx="1229637" cy="1639060"/>
          </a:xfrm>
        </p:grpSpPr>
        <p:pic>
          <p:nvPicPr>
            <p:cNvPr id="23" name="Gráfico 22" descr="Hombre con relleno sólido">
              <a:extLst>
                <a:ext uri="{FF2B5EF4-FFF2-40B4-BE49-F238E27FC236}">
                  <a16:creationId xmlns:a16="http://schemas.microsoft.com/office/drawing/2014/main" id="{9FCE3A50-6E0C-93C2-6B7E-F16BCF4CA0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24" name="Gráfico 23" descr="Payaso con relleno sólido">
              <a:extLst>
                <a:ext uri="{FF2B5EF4-FFF2-40B4-BE49-F238E27FC236}">
                  <a16:creationId xmlns:a16="http://schemas.microsoft.com/office/drawing/2014/main" id="{1722D996-5050-4D76-1189-2372C9AC0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pic>
        <p:nvPicPr>
          <p:cNvPr id="26" name="Gráfico 25" descr="Hombre con relleno sólido">
            <a:extLst>
              <a:ext uri="{FF2B5EF4-FFF2-40B4-BE49-F238E27FC236}">
                <a16:creationId xmlns:a16="http://schemas.microsoft.com/office/drawing/2014/main" id="{9EA20988-0A10-6049-40B0-77501596228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520831" y="4733436"/>
            <a:ext cx="914400" cy="914400"/>
          </a:xfrm>
          <a:prstGeom prst="rect">
            <a:avLst/>
          </a:prstGeom>
        </p:spPr>
      </p:pic>
      <p:pic>
        <p:nvPicPr>
          <p:cNvPr id="27" name="Gráfico 26" descr="Arco y flecha con relleno sólido">
            <a:extLst>
              <a:ext uri="{FF2B5EF4-FFF2-40B4-BE49-F238E27FC236}">
                <a16:creationId xmlns:a16="http://schemas.microsoft.com/office/drawing/2014/main" id="{22C38627-E768-956B-0C32-327FCA2DE8C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4683995">
            <a:off x="11480010" y="4996476"/>
            <a:ext cx="427273" cy="427273"/>
          </a:xfrm>
          <a:prstGeom prst="rect">
            <a:avLst/>
          </a:prstGeom>
        </p:spPr>
      </p:pic>
      <p:pic>
        <p:nvPicPr>
          <p:cNvPr id="28" name="Gráfico 27" descr="Hombre con relleno sólido">
            <a:extLst>
              <a:ext uri="{FF2B5EF4-FFF2-40B4-BE49-F238E27FC236}">
                <a16:creationId xmlns:a16="http://schemas.microsoft.com/office/drawing/2014/main" id="{670F2B9C-A4D1-5780-E5D8-8019863FF09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515388" y="3537200"/>
            <a:ext cx="914400" cy="914400"/>
          </a:xfrm>
          <a:prstGeom prst="rect">
            <a:avLst/>
          </a:prstGeom>
        </p:spPr>
      </p:pic>
      <p:pic>
        <p:nvPicPr>
          <p:cNvPr id="29" name="Gráfico 28" descr="Arco y flecha con relleno sólido">
            <a:extLst>
              <a:ext uri="{FF2B5EF4-FFF2-40B4-BE49-F238E27FC236}">
                <a16:creationId xmlns:a16="http://schemas.microsoft.com/office/drawing/2014/main" id="{DF93BEB5-F892-1B8F-C1B1-42C99B2E9E1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4683995">
            <a:off x="11474567" y="3800240"/>
            <a:ext cx="427273" cy="427273"/>
          </a:xfrm>
          <a:prstGeom prst="rect">
            <a:avLst/>
          </a:prstGeom>
        </p:spPr>
      </p:pic>
      <p:pic>
        <p:nvPicPr>
          <p:cNvPr id="32" name="Gráfico 31" descr="Hombre con relleno sólido">
            <a:extLst>
              <a:ext uri="{FF2B5EF4-FFF2-40B4-BE49-F238E27FC236}">
                <a16:creationId xmlns:a16="http://schemas.microsoft.com/office/drawing/2014/main" id="{395B0FDA-8935-ED7A-DB50-8EF0E3AFDE6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-245423" y="4309089"/>
            <a:ext cx="918782" cy="914400"/>
          </a:xfrm>
          <a:prstGeom prst="rect">
            <a:avLst/>
          </a:prstGeom>
        </p:spPr>
      </p:pic>
      <p:pic>
        <p:nvPicPr>
          <p:cNvPr id="33" name="Gráfico 32" descr="Arco y flecha con relleno sólido">
            <a:extLst>
              <a:ext uri="{FF2B5EF4-FFF2-40B4-BE49-F238E27FC236}">
                <a16:creationId xmlns:a16="http://schemas.microsoft.com/office/drawing/2014/main" id="{865B7742-0B47-EAB5-C971-4805B8AAC8C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5973291" flipV="1">
            <a:off x="195185" y="4467065"/>
            <a:ext cx="523969" cy="526480"/>
          </a:xfrm>
          <a:prstGeom prst="rect">
            <a:avLst/>
          </a:prstGeom>
        </p:spPr>
      </p:pic>
      <p:pic>
        <p:nvPicPr>
          <p:cNvPr id="34" name="Gráfico 33" descr="Hombre con relleno sólido">
            <a:extLst>
              <a:ext uri="{FF2B5EF4-FFF2-40B4-BE49-F238E27FC236}">
                <a16:creationId xmlns:a16="http://schemas.microsoft.com/office/drawing/2014/main" id="{968D6198-59A3-2184-2AC4-CA3A0FAD153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-245423" y="3255306"/>
            <a:ext cx="918782" cy="914400"/>
          </a:xfrm>
          <a:prstGeom prst="rect">
            <a:avLst/>
          </a:prstGeom>
        </p:spPr>
      </p:pic>
      <p:pic>
        <p:nvPicPr>
          <p:cNvPr id="35" name="Gráfico 34" descr="Arco y flecha con relleno sólido">
            <a:extLst>
              <a:ext uri="{FF2B5EF4-FFF2-40B4-BE49-F238E27FC236}">
                <a16:creationId xmlns:a16="http://schemas.microsoft.com/office/drawing/2014/main" id="{AC08CC3B-4D7E-1FB8-D119-DC2EEFE78F2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5973291" flipV="1">
            <a:off x="195185" y="3413282"/>
            <a:ext cx="523969" cy="526480"/>
          </a:xfrm>
          <a:prstGeom prst="rect">
            <a:avLst/>
          </a:prstGeom>
        </p:spPr>
      </p:pic>
      <p:grpSp>
        <p:nvGrpSpPr>
          <p:cNvPr id="36" name="Grupo 35">
            <a:extLst>
              <a:ext uri="{FF2B5EF4-FFF2-40B4-BE49-F238E27FC236}">
                <a16:creationId xmlns:a16="http://schemas.microsoft.com/office/drawing/2014/main" id="{B8F7951B-5F8D-4171-EC52-E1A178BFAA37}"/>
              </a:ext>
            </a:extLst>
          </p:cNvPr>
          <p:cNvGrpSpPr/>
          <p:nvPr/>
        </p:nvGrpSpPr>
        <p:grpSpPr>
          <a:xfrm flipH="1">
            <a:off x="10190836" y="1585151"/>
            <a:ext cx="1645846" cy="1407458"/>
            <a:chOff x="856315" y="4394951"/>
            <a:chExt cx="1645846" cy="1407458"/>
          </a:xfrm>
        </p:grpSpPr>
        <p:pic>
          <p:nvPicPr>
            <p:cNvPr id="37" name="Gráfico 36" descr="Andar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59C7E08A-A343-B95A-A093-74233FE82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38" name="Gráfico 37" descr="bolas de harvey 95%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993617E5-AAC3-E04B-32C7-0AB91B5E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40" name="Gráfico 39" descr="Vínculo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72002B8C-DAC1-77FC-CAD6-649D6BFB59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41" name="Gráfico 40" descr="Vínculo con relleno sólido">
              <a:extLst>
                <a:ext uri="{FF2B5EF4-FFF2-40B4-BE49-F238E27FC236}">
                  <a16:creationId xmlns:a16="http://schemas.microsoft.com/office/drawing/2014/main" id="{2FAF9574-6B63-162D-B9C5-6DF017BD7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  <p:grpSp>
        <p:nvGrpSpPr>
          <p:cNvPr id="43" name="Grupo 42">
            <a:extLst>
              <a:ext uri="{FF2B5EF4-FFF2-40B4-BE49-F238E27FC236}">
                <a16:creationId xmlns:a16="http://schemas.microsoft.com/office/drawing/2014/main" id="{68A14D59-963E-4184-2E62-261D28EE71AC}"/>
              </a:ext>
            </a:extLst>
          </p:cNvPr>
          <p:cNvGrpSpPr/>
          <p:nvPr/>
        </p:nvGrpSpPr>
        <p:grpSpPr>
          <a:xfrm>
            <a:off x="-109861" y="1431452"/>
            <a:ext cx="1645846" cy="1407458"/>
            <a:chOff x="856315" y="4394951"/>
            <a:chExt cx="1645846" cy="1407458"/>
          </a:xfrm>
        </p:grpSpPr>
        <p:pic>
          <p:nvPicPr>
            <p:cNvPr id="44" name="Gráfico 43" descr="Andar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0A703F14-79A5-0C08-1B76-77124B073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45" name="Gráfico 44" descr="bolas de harvey 95%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2FBA2A6C-B840-3D6D-0F83-D969B896A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46" name="Gráfico 45" descr="Vínculo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927566EE-3389-A82C-2116-1A92F2568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47" name="Gráfico 46" descr="Vínculo con relleno sólido">
              <a:extLst>
                <a:ext uri="{FF2B5EF4-FFF2-40B4-BE49-F238E27FC236}">
                  <a16:creationId xmlns:a16="http://schemas.microsoft.com/office/drawing/2014/main" id="{B33E77FA-9A77-C460-8EEB-A31DA9F97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8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1E09F-77FB-E220-ED54-BD1F4CEE9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BDC26F0-66E7-7B4B-16CE-8CA8D0A5BB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6541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B89214-4FBF-0E5D-7126-B2C9E5A8DA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39D6B5D-D724-6E04-7AFA-7C7484CDB6D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A111E16A-3EC7-FD37-46E9-A7274202C62F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43A5A8AE-0536-3D55-DBD0-D19F019FA0EB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E0A7E0B0-19CB-CA5C-4378-71AC46A76BF0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8BEEA220-677E-7C09-F488-8E89DB773A0F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32DB22FF-D4CD-3093-A688-4CB6A4738A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04BBB047-9248-5EFA-003A-5753A898C8C0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AFEE3FA3-5B1D-AF45-1B19-7501B9E35300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34FA7EEE-18E4-20DC-E081-1A36EC16D917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25DB759C-68BE-F90C-D421-169CCD5B3CDF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EE172E5D-9A3D-D1C9-2AAE-DADB7DC40967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8E4CAD4A-B7FE-B5B4-B793-FB0D511B8BEE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86961A07-B0BC-CD93-073E-6C8BAB625057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F9D98AEB-AC76-83DF-1C5E-8BB3D1F408E6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4A28C1AE-E9AD-DED2-AC17-73C7A81936CD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sp>
        <p:nvSpPr>
          <p:cNvPr id="3" name="Rectángulo 2">
            <a:extLst>
              <a:ext uri="{FF2B5EF4-FFF2-40B4-BE49-F238E27FC236}">
                <a16:creationId xmlns:a16="http://schemas.microsoft.com/office/drawing/2014/main" id="{CA4714F4-27D5-23D4-86AE-C8590616FB4D}"/>
              </a:ext>
            </a:extLst>
          </p:cNvPr>
          <p:cNvSpPr/>
          <p:nvPr/>
        </p:nvSpPr>
        <p:spPr>
          <a:xfrm>
            <a:off x="5263059" y="-1526347"/>
            <a:ext cx="1539861" cy="300325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DDE68CA4-D930-3C5F-239C-06F182F23860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E709CC48-1619-A7B1-9C94-C0C73EB2D82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156B02A1-3B84-7B73-C513-A1C9E7A5C9AA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916542E2-DA79-BCE8-325F-880DC6B3939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6666885F-8B16-7533-6DC9-A38090275E37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925ECDA6-B6ED-8FC6-F962-FB502ED3A84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CuadroTexto 1">
            <a:extLst>
              <a:ext uri="{FF2B5EF4-FFF2-40B4-BE49-F238E27FC236}">
                <a16:creationId xmlns:a16="http://schemas.microsoft.com/office/drawing/2014/main" id="{C2B46F93-5307-F6E4-1FF8-1F821B1E52DF}"/>
              </a:ext>
            </a:extLst>
          </p:cNvPr>
          <p:cNvSpPr txBox="1"/>
          <p:nvPr/>
        </p:nvSpPr>
        <p:spPr>
          <a:xfrm>
            <a:off x="6274289" y="-883219"/>
            <a:ext cx="120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highlight>
                  <a:srgbClr val="FF0000"/>
                </a:highlight>
              </a:rPr>
              <a:t>-10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8AF7DBF2-7044-A5A7-B8C9-E8B683FB00AA}"/>
              </a:ext>
            </a:extLst>
          </p:cNvPr>
          <p:cNvGrpSpPr/>
          <p:nvPr/>
        </p:nvGrpSpPr>
        <p:grpSpPr>
          <a:xfrm>
            <a:off x="5099257" y="22836"/>
            <a:ext cx="1229637" cy="1639060"/>
            <a:chOff x="13769069" y="-1052819"/>
            <a:chExt cx="1229637" cy="1639060"/>
          </a:xfrm>
        </p:grpSpPr>
        <p:pic>
          <p:nvPicPr>
            <p:cNvPr id="6" name="Gráfico 5" descr="Hombre con relleno sólido">
              <a:extLst>
                <a:ext uri="{FF2B5EF4-FFF2-40B4-BE49-F238E27FC236}">
                  <a16:creationId xmlns:a16="http://schemas.microsoft.com/office/drawing/2014/main" id="{BEFCA474-45B4-C53B-CB5C-6D04B4BA2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7" name="Gráfico 6" descr="Payaso con relleno sólido">
              <a:extLst>
                <a:ext uri="{FF2B5EF4-FFF2-40B4-BE49-F238E27FC236}">
                  <a16:creationId xmlns:a16="http://schemas.microsoft.com/office/drawing/2014/main" id="{5D2E26A1-AC94-116B-CE9D-B04FDEDA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C2B637EE-3EA1-C31E-0FCF-FFCC6876EE67}"/>
              </a:ext>
            </a:extLst>
          </p:cNvPr>
          <p:cNvGrpSpPr/>
          <p:nvPr/>
        </p:nvGrpSpPr>
        <p:grpSpPr>
          <a:xfrm>
            <a:off x="5843512" y="-15273"/>
            <a:ext cx="1229637" cy="1639060"/>
            <a:chOff x="13769069" y="-1052819"/>
            <a:chExt cx="1229637" cy="1639060"/>
          </a:xfrm>
        </p:grpSpPr>
        <p:pic>
          <p:nvPicPr>
            <p:cNvPr id="23" name="Gráfico 22" descr="Hombre con relleno sólido">
              <a:extLst>
                <a:ext uri="{FF2B5EF4-FFF2-40B4-BE49-F238E27FC236}">
                  <a16:creationId xmlns:a16="http://schemas.microsoft.com/office/drawing/2014/main" id="{F7004EEA-0BB2-A25E-EFAF-F1A365C44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24" name="Gráfico 23" descr="Payaso con relleno sólido">
              <a:extLst>
                <a:ext uri="{FF2B5EF4-FFF2-40B4-BE49-F238E27FC236}">
                  <a16:creationId xmlns:a16="http://schemas.microsoft.com/office/drawing/2014/main" id="{7B9EFC94-6F7F-757A-70F5-14962F1D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pic>
        <p:nvPicPr>
          <p:cNvPr id="26" name="Gráfico 25" descr="Hombre con relleno sólido">
            <a:extLst>
              <a:ext uri="{FF2B5EF4-FFF2-40B4-BE49-F238E27FC236}">
                <a16:creationId xmlns:a16="http://schemas.microsoft.com/office/drawing/2014/main" id="{830349F9-6D1B-B827-01B6-A4E6FE4AC5C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131400" y="1891685"/>
            <a:ext cx="914400" cy="914400"/>
          </a:xfrm>
          <a:prstGeom prst="rect">
            <a:avLst/>
          </a:prstGeom>
        </p:spPr>
      </p:pic>
      <p:pic>
        <p:nvPicPr>
          <p:cNvPr id="27" name="Gráfico 26" descr="Arco y flecha con relleno sólido">
            <a:extLst>
              <a:ext uri="{FF2B5EF4-FFF2-40B4-BE49-F238E27FC236}">
                <a16:creationId xmlns:a16="http://schemas.microsoft.com/office/drawing/2014/main" id="{F5079AD6-BDA1-41EE-847E-216F4D1E1AA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4683995">
            <a:off x="6090579" y="2154725"/>
            <a:ext cx="427273" cy="427273"/>
          </a:xfrm>
          <a:prstGeom prst="rect">
            <a:avLst/>
          </a:prstGeom>
        </p:spPr>
      </p:pic>
      <p:pic>
        <p:nvPicPr>
          <p:cNvPr id="28" name="Gráfico 27" descr="Hombre con relleno sólido">
            <a:extLst>
              <a:ext uri="{FF2B5EF4-FFF2-40B4-BE49-F238E27FC236}">
                <a16:creationId xmlns:a16="http://schemas.microsoft.com/office/drawing/2014/main" id="{43341A46-443B-D044-228F-4018111BAF8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125957" y="695449"/>
            <a:ext cx="914400" cy="914400"/>
          </a:xfrm>
          <a:prstGeom prst="rect">
            <a:avLst/>
          </a:prstGeom>
        </p:spPr>
      </p:pic>
      <p:pic>
        <p:nvPicPr>
          <p:cNvPr id="29" name="Gráfico 28" descr="Arco y flecha con relleno sólido">
            <a:extLst>
              <a:ext uri="{FF2B5EF4-FFF2-40B4-BE49-F238E27FC236}">
                <a16:creationId xmlns:a16="http://schemas.microsoft.com/office/drawing/2014/main" id="{60C71CF6-AC8F-91C9-7AC2-8AB5480EF93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4683995">
            <a:off x="6085136" y="958489"/>
            <a:ext cx="427273" cy="427273"/>
          </a:xfrm>
          <a:prstGeom prst="rect">
            <a:avLst/>
          </a:prstGeom>
        </p:spPr>
      </p:pic>
      <p:pic>
        <p:nvPicPr>
          <p:cNvPr id="32" name="Gráfico 31" descr="Hombre con relleno sólido">
            <a:extLst>
              <a:ext uri="{FF2B5EF4-FFF2-40B4-BE49-F238E27FC236}">
                <a16:creationId xmlns:a16="http://schemas.microsoft.com/office/drawing/2014/main" id="{66D90B41-F499-E89C-1329-1F11DC7776E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4882613" y="1533556"/>
            <a:ext cx="918782" cy="914400"/>
          </a:xfrm>
          <a:prstGeom prst="rect">
            <a:avLst/>
          </a:prstGeom>
        </p:spPr>
      </p:pic>
      <p:pic>
        <p:nvPicPr>
          <p:cNvPr id="33" name="Gráfico 32" descr="Arco y flecha con relleno sólido">
            <a:extLst>
              <a:ext uri="{FF2B5EF4-FFF2-40B4-BE49-F238E27FC236}">
                <a16:creationId xmlns:a16="http://schemas.microsoft.com/office/drawing/2014/main" id="{E2EBC307-88C5-832E-8F9F-D71AA8EE605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5973291" flipV="1">
            <a:off x="5438389" y="1560976"/>
            <a:ext cx="523969" cy="526480"/>
          </a:xfrm>
          <a:prstGeom prst="rect">
            <a:avLst/>
          </a:prstGeom>
        </p:spPr>
      </p:pic>
      <p:pic>
        <p:nvPicPr>
          <p:cNvPr id="34" name="Gráfico 33" descr="Hombre con relleno sólido">
            <a:extLst>
              <a:ext uri="{FF2B5EF4-FFF2-40B4-BE49-F238E27FC236}">
                <a16:creationId xmlns:a16="http://schemas.microsoft.com/office/drawing/2014/main" id="{E4C3AAFF-F876-8BDF-DF91-E45AAEB0961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4784288" y="1066782"/>
            <a:ext cx="918782" cy="914400"/>
          </a:xfrm>
          <a:prstGeom prst="rect">
            <a:avLst/>
          </a:prstGeom>
        </p:spPr>
      </p:pic>
      <p:pic>
        <p:nvPicPr>
          <p:cNvPr id="35" name="Gráfico 34" descr="Arco y flecha con relleno sólido">
            <a:extLst>
              <a:ext uri="{FF2B5EF4-FFF2-40B4-BE49-F238E27FC236}">
                <a16:creationId xmlns:a16="http://schemas.microsoft.com/office/drawing/2014/main" id="{71C3B329-EB4B-7015-4036-C6574FCE4EF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5973291" flipV="1">
            <a:off x="5142222" y="1728947"/>
            <a:ext cx="523969" cy="526480"/>
          </a:xfrm>
          <a:prstGeom prst="rect">
            <a:avLst/>
          </a:prstGeom>
        </p:spPr>
      </p:pic>
      <p:grpSp>
        <p:nvGrpSpPr>
          <p:cNvPr id="36" name="Grupo 35">
            <a:extLst>
              <a:ext uri="{FF2B5EF4-FFF2-40B4-BE49-F238E27FC236}">
                <a16:creationId xmlns:a16="http://schemas.microsoft.com/office/drawing/2014/main" id="{7F01C301-7C71-6753-D6E1-9C1EDBF2146C}"/>
              </a:ext>
            </a:extLst>
          </p:cNvPr>
          <p:cNvGrpSpPr/>
          <p:nvPr/>
        </p:nvGrpSpPr>
        <p:grpSpPr>
          <a:xfrm flipH="1">
            <a:off x="5861482" y="702418"/>
            <a:ext cx="1645846" cy="1407458"/>
            <a:chOff x="856315" y="4394951"/>
            <a:chExt cx="1645846" cy="1407458"/>
          </a:xfrm>
        </p:grpSpPr>
        <p:pic>
          <p:nvPicPr>
            <p:cNvPr id="37" name="Gráfico 36" descr="Andar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AA377C3C-F9F4-D16F-B32E-A12039C28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38" name="Gráfico 37" descr="bolas de harvey 95%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ED26509A-B5D6-39D2-C3FE-4CC344562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40" name="Gráfico 39" descr="Vínculo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A2732964-F71A-9B41-9988-9C559135F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41" name="Gráfico 40" descr="Vínculo con relleno sólido">
              <a:extLst>
                <a:ext uri="{FF2B5EF4-FFF2-40B4-BE49-F238E27FC236}">
                  <a16:creationId xmlns:a16="http://schemas.microsoft.com/office/drawing/2014/main" id="{E7C01D64-AD1F-689B-FA83-F8987DC4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  <p:grpSp>
        <p:nvGrpSpPr>
          <p:cNvPr id="43" name="Grupo 42">
            <a:extLst>
              <a:ext uri="{FF2B5EF4-FFF2-40B4-BE49-F238E27FC236}">
                <a16:creationId xmlns:a16="http://schemas.microsoft.com/office/drawing/2014/main" id="{2CD8619D-1AE0-911F-6D71-64B57196B06F}"/>
              </a:ext>
            </a:extLst>
          </p:cNvPr>
          <p:cNvGrpSpPr/>
          <p:nvPr/>
        </p:nvGrpSpPr>
        <p:grpSpPr>
          <a:xfrm>
            <a:off x="4548373" y="959979"/>
            <a:ext cx="1645846" cy="1407458"/>
            <a:chOff x="856315" y="4394951"/>
            <a:chExt cx="1645846" cy="1407458"/>
          </a:xfrm>
        </p:grpSpPr>
        <p:pic>
          <p:nvPicPr>
            <p:cNvPr id="44" name="Gráfico 43" descr="Andar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822AC4E4-AEDB-7A49-2EE6-A4B5816CE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45" name="Gráfico 44" descr="bolas de harvey 95%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D524B02C-B6ED-EDCC-FF69-92FFC1DF0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46" name="Gráfico 45" descr="Vínculo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84DC26C1-97B6-29F1-01EB-3DC9BBF24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47" name="Gráfico 46" descr="Vínculo con relleno sólido">
              <a:extLst>
                <a:ext uri="{FF2B5EF4-FFF2-40B4-BE49-F238E27FC236}">
                  <a16:creationId xmlns:a16="http://schemas.microsoft.com/office/drawing/2014/main" id="{002ECF3E-D868-79BD-F122-11F40D93D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  <p:pic>
        <p:nvPicPr>
          <p:cNvPr id="8" name="Gráfico 7" descr="Hombre con relleno sólido">
            <a:extLst>
              <a:ext uri="{FF2B5EF4-FFF2-40B4-BE49-F238E27FC236}">
                <a16:creationId xmlns:a16="http://schemas.microsoft.com/office/drawing/2014/main" id="{F561989A-00BB-30AA-ABA2-5C310E128BA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4914359" y="1417179"/>
            <a:ext cx="918782" cy="914400"/>
          </a:xfrm>
          <a:prstGeom prst="rect">
            <a:avLst/>
          </a:prstGeom>
        </p:spPr>
      </p:pic>
      <p:sp>
        <p:nvSpPr>
          <p:cNvPr id="25" name="Nube 24">
            <a:extLst>
              <a:ext uri="{FF2B5EF4-FFF2-40B4-BE49-F238E27FC236}">
                <a16:creationId xmlns:a16="http://schemas.microsoft.com/office/drawing/2014/main" id="{BBDB27F5-EE40-D311-4930-FA24BD8C3B51}"/>
              </a:ext>
            </a:extLst>
          </p:cNvPr>
          <p:cNvSpPr/>
          <p:nvPr/>
        </p:nvSpPr>
        <p:spPr>
          <a:xfrm>
            <a:off x="4691798" y="-117522"/>
            <a:ext cx="2958955" cy="3167883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31735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974F1-1C51-0D16-0B17-3DF4F25020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812E1EE-FD25-77A8-1D31-DE01EAFDCE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6F9D11-709E-F70A-5DD3-C006C26A50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53D9967-9EBA-9EEB-D708-78885E7A5C4D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DD71CE74-35A3-D577-FC37-A41F5283DB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1662078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E38A958-326F-7CCE-A6BF-368C89A6B511}"/>
              </a:ext>
            </a:extLst>
          </p:cNvPr>
          <p:cNvSpPr/>
          <p:nvPr/>
        </p:nvSpPr>
        <p:spPr>
          <a:xfrm>
            <a:off x="4702630" y="2071397"/>
            <a:ext cx="2786740" cy="2715206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F5A02CA-4707-B4B6-5A89-1C6BC9FC71BD}"/>
              </a:ext>
            </a:extLst>
          </p:cNvPr>
          <p:cNvSpPr txBox="1"/>
          <p:nvPr/>
        </p:nvSpPr>
        <p:spPr>
          <a:xfrm>
            <a:off x="12748734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894C9B-2216-7053-429E-08DD1099CD3B}"/>
              </a:ext>
            </a:extLst>
          </p:cNvPr>
          <p:cNvSpPr txBox="1"/>
          <p:nvPr/>
        </p:nvSpPr>
        <p:spPr>
          <a:xfrm>
            <a:off x="4702630" y="4973216"/>
            <a:ext cx="268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err="1">
                <a:solidFill>
                  <a:schemeClr val="bg1"/>
                </a:solidFill>
              </a:rPr>
              <a:t>Loading</a:t>
            </a:r>
            <a:r>
              <a:rPr lang="es-MX" dirty="0">
                <a:solidFill>
                  <a:schemeClr val="bg1"/>
                </a:solidFill>
              </a:rPr>
              <a:t> tutorial</a:t>
            </a:r>
          </a:p>
        </p:txBody>
      </p:sp>
    </p:spTree>
    <p:extLst>
      <p:ext uri="{BB962C8B-B14F-4D97-AF65-F5344CB8AC3E}">
        <p14:creationId xmlns:p14="http://schemas.microsoft.com/office/powerpoint/2010/main" val="3234055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1582F-9722-33B4-C50F-D59CB09DC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4E83651-8A25-841D-AF15-24C23A025E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9A9682-BCB9-0EE9-273E-CE2D0A4A89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13" name="Estrella: 5 puntas 12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679C56E-33BF-7E40-E4D9-B0E20CF66255}"/>
              </a:ext>
            </a:extLst>
          </p:cNvPr>
          <p:cNvSpPr/>
          <p:nvPr/>
        </p:nvSpPr>
        <p:spPr>
          <a:xfrm>
            <a:off x="4911511" y="1558853"/>
            <a:ext cx="2636457" cy="2513000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262D14AF-96CD-6A00-7B8E-6B9196DC0D57}"/>
              </a:ext>
            </a:extLst>
          </p:cNvPr>
          <p:cNvSpPr txBox="1"/>
          <p:nvPr/>
        </p:nvSpPr>
        <p:spPr>
          <a:xfrm>
            <a:off x="4843462" y="4495430"/>
            <a:ext cx="3009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[Felicidades] </a:t>
            </a:r>
            <a:r>
              <a:rPr lang="es-MX" dirty="0" err="1">
                <a:solidFill>
                  <a:schemeClr val="bg1"/>
                </a:solidFill>
              </a:rPr>
              <a:t>derrostaste</a:t>
            </a:r>
            <a:r>
              <a:rPr lang="es-MX" dirty="0">
                <a:solidFill>
                  <a:schemeClr val="bg1"/>
                </a:solidFill>
              </a:rPr>
              <a:t> al [Rey] </a:t>
            </a:r>
          </a:p>
          <a:p>
            <a:pPr algn="ctr"/>
            <a:r>
              <a:rPr lang="es-MX" dirty="0">
                <a:solidFill>
                  <a:schemeClr val="bg1"/>
                </a:solidFill>
              </a:rPr>
              <a:t>(Continuar)</a:t>
            </a:r>
          </a:p>
        </p:txBody>
      </p:sp>
      <p:pic>
        <p:nvPicPr>
          <p:cNvPr id="20" name="Gráfico 19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4D9D4396-3291-C457-CDC7-252D1F329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E21C7C7-4A0F-6E40-90AB-E98B203955A8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89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12E7E-4EE3-899F-54AC-12BD27DF3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DAF712A-5DDC-EE4A-662C-0743DF3C77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6855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EAA27-7604-D3C4-F7B6-9059787DB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3CEE5C1-647C-1F2C-722E-F13C9A10AC91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71A273-FF8C-1D8A-E475-12EB6D29C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32E294D-36BF-6FDC-48B0-E298EE89101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643D5571-2287-8677-95BB-75B8B7DF88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146BB0D6-3650-4F6E-E9EB-733B7086265D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BFBC704D-8DE7-221A-3AE3-4A82C50FB305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288E67A3-7EBA-6121-2BC3-3F344EF38941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30291EFA-2F4B-5E80-8A55-5E499E9F5582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263EBA32-DF2A-A8B1-8C5B-CFDAEB523A19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hlinkClick r:id="rId9" action="ppaction://hlinksldjump"/>
            <a:extLst>
              <a:ext uri="{FF2B5EF4-FFF2-40B4-BE49-F238E27FC236}">
                <a16:creationId xmlns:a16="http://schemas.microsoft.com/office/drawing/2014/main" id="{074D5A92-2BFB-E870-CD88-5774A833AC54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FC85B65-2A84-799B-5CDE-C39DD09A0F2C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4" name="Signo de multiplicación 13">
            <a:extLst>
              <a:ext uri="{FF2B5EF4-FFF2-40B4-BE49-F238E27FC236}">
                <a16:creationId xmlns:a16="http://schemas.microsoft.com/office/drawing/2014/main" id="{C8C0B7F5-DB80-6033-E1AB-A125FC9E200C}"/>
              </a:ext>
            </a:extLst>
          </p:cNvPr>
          <p:cNvSpPr/>
          <p:nvPr/>
        </p:nvSpPr>
        <p:spPr>
          <a:xfrm>
            <a:off x="7955907" y="227355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F769442-3F74-D8FE-1747-4CAE648C47FB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6" name="Signo de multiplicación 15">
            <a:extLst>
              <a:ext uri="{FF2B5EF4-FFF2-40B4-BE49-F238E27FC236}">
                <a16:creationId xmlns:a16="http://schemas.microsoft.com/office/drawing/2014/main" id="{793F19C2-976D-3AF9-52DE-E36549024C2D}"/>
              </a:ext>
            </a:extLst>
          </p:cNvPr>
          <p:cNvSpPr/>
          <p:nvPr/>
        </p:nvSpPr>
        <p:spPr>
          <a:xfrm>
            <a:off x="917200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BA8F4D04-30A9-5CD8-FDB4-2FA71B290D26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A848CB99-1057-6845-2EFA-FFA1E7080994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DFA1857-C84C-4DB7-B91F-9A3E1209475E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7279CC51-E860-43D5-0DDA-6F926E0E9B5F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43A5D4B-9089-C3E7-67D0-29898CF7C70F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35A9C38D-415C-AF83-5B00-902F92CBA872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B86BDA05-3C6E-B75C-C56E-603391C1AD0B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50C7D27D-1C66-9F40-C8E8-5D4D3ADAEE2C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A4343B28-B875-5FB2-905C-605E599DCBED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5F2C180A-29AF-3E13-B009-3C830A18F52C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0C8764C6-5889-139D-EAC5-619DED0FFA16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B5283E55-C3A5-CE05-42AD-9EC09B183399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76E34352-BC6D-EF18-EAD1-1622B8DB29FE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2284EB30-91D9-9190-9C4C-F17946481E72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CF89F403-8F4A-1D44-4727-877140B5CCBA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63B937D5-908B-4117-91EC-67286C1D85D2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36CDD1A1-84C9-AF9A-FDB4-3C99AD3DD954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A362A350-1E46-5C47-501A-5629D51A5114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D3E574EA-55A4-CAEB-2043-35844F53F85F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CA38CE7B-0F95-94BC-93D0-33F5A8794FD9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1C99DDEC-AFD8-E89A-492D-7559337B0AE6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522F4146-B1E5-7C31-B36C-96D1861E12CE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18F795EB-D231-7F46-D2A0-600EA7E85223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DB37D04B-2892-2EA6-0E48-2E1348DC0138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206C818A-5BC1-BC0B-03D2-8184D82DBD7C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A9B19F5F-47BC-1741-07CF-B1AA9D9B5425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59BF4C46-EA16-A0B9-32EA-2C881C6B6D19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5124A889-81C2-25FD-9EC0-70CEECA3FE42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E44C7B54-C8D2-6BE5-69C0-30EE2C853ECF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912A1D3F-7D5C-E325-08AF-28C371D446F6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6BDE939E-DCF4-DD07-69A5-71B560C58DDF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1C60002F-FE62-99EF-6880-341AA9CDE354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D45956F7-62E8-5CEB-C058-553690D50223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3A9B2C85-EE20-769D-B2BD-252407D91FC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E4AD65AF-F465-B4A2-26D7-DCD640E0CF15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22433B30-9995-609F-D573-BBA6BEEAF3DF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DCB31098-39EB-E6EB-2211-02D6B60A4CC4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06424D89-2508-45B9-4223-EFB7C286EA56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FEADE61C-DF36-3A57-05D1-B3D7A4F20D9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F2C3A45-CFCB-B247-CFAE-8919F5884E2F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B4E6BE08-A93E-9312-2FA8-84F6BF2EA7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7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6CD0B-8656-3FA3-F0F4-7E7612639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CB7EFAC-B0C2-6B20-4924-9D9BD44A60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8D3C3B-C10B-2F3A-5A57-B03809B3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17ED4C-F348-B15D-EC53-D961F8691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4970C7C7-3326-0E5D-6701-2E93FDF32872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A226C166-4B20-F814-3067-C423CBC6C0C2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68116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2A9D2-1092-EC48-BFC9-35564E7E9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B5C48EC-D407-F3B8-E6FA-EB8473C0F69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27B3B0-9EEB-5FC8-AD94-3074AB200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185088A9-8F81-320F-0E7A-A743C84E6F70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2364160B-B344-D805-5CB5-1762661DC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1FAEF418-2456-0A3E-DCB0-1CDC1B54AEEE}"/>
              </a:ext>
            </a:extLst>
          </p:cNvPr>
          <p:cNvSpPr/>
          <p:nvPr/>
        </p:nvSpPr>
        <p:spPr>
          <a:xfrm>
            <a:off x="9912026" y="289249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A24BB56-FF3F-9662-578B-99FBB35DCF96}"/>
              </a:ext>
            </a:extLst>
          </p:cNvPr>
          <p:cNvSpPr txBox="1"/>
          <p:nvPr/>
        </p:nvSpPr>
        <p:spPr>
          <a:xfrm>
            <a:off x="10061317" y="2295330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0" name="Elipse 9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12E00D1-0D87-BAB5-C6AF-DE9F4B006ABB}"/>
              </a:ext>
            </a:extLst>
          </p:cNvPr>
          <p:cNvSpPr/>
          <p:nvPr/>
        </p:nvSpPr>
        <p:spPr>
          <a:xfrm>
            <a:off x="10397218" y="746448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0213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BD28A-8A8F-B8B1-E1DF-1068EA03B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59FD637-F681-71A7-0C90-6E0339F9238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447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1E7D0-073F-CC6D-9C09-295508485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0D9FB56-DC26-F1DE-EA4A-1ECFBA18888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3A4C8E-C3AE-D0DB-36DF-F52C24E7CC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8E63F78-1013-2689-CA21-73AE3EFAC216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C4E9B030-7CAD-65A7-CD6E-E44E2DB403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Estrella: 5 puntas 1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0319BBA-8A59-5EFA-3A49-E10DB7974D13}"/>
              </a:ext>
            </a:extLst>
          </p:cNvPr>
          <p:cNvSpPr/>
          <p:nvPr/>
        </p:nvSpPr>
        <p:spPr>
          <a:xfrm>
            <a:off x="7934325" y="423946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4" action="ppaction://hlinksldjump"/>
            <a:extLst>
              <a:ext uri="{FF2B5EF4-FFF2-40B4-BE49-F238E27FC236}">
                <a16:creationId xmlns:a16="http://schemas.microsoft.com/office/drawing/2014/main" id="{2355BCAB-4E3C-C4D4-BC8A-C68C98EBDE26}"/>
              </a:ext>
            </a:extLst>
          </p:cNvPr>
          <p:cNvSpPr/>
          <p:nvPr/>
        </p:nvSpPr>
        <p:spPr>
          <a:xfrm>
            <a:off x="9426833" y="83976"/>
            <a:ext cx="211689" cy="562635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4" action="ppaction://hlinksldjump"/>
            <a:extLst>
              <a:ext uri="{FF2B5EF4-FFF2-40B4-BE49-F238E27FC236}">
                <a16:creationId xmlns:a16="http://schemas.microsoft.com/office/drawing/2014/main" id="{D4D88CBE-42F7-E85E-B6AA-0ACD4E6209F6}"/>
              </a:ext>
            </a:extLst>
          </p:cNvPr>
          <p:cNvSpPr/>
          <p:nvPr/>
        </p:nvSpPr>
        <p:spPr>
          <a:xfrm>
            <a:off x="-718457" y="-174170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Hover r:id="rId4" action="ppaction://hlinksldjump"/>
            <a:extLst>
              <a:ext uri="{FF2B5EF4-FFF2-40B4-BE49-F238E27FC236}">
                <a16:creationId xmlns:a16="http://schemas.microsoft.com/office/drawing/2014/main" id="{375093ED-7112-9D29-1098-78BAC6B4DBDC}"/>
              </a:ext>
            </a:extLst>
          </p:cNvPr>
          <p:cNvSpPr/>
          <p:nvPr/>
        </p:nvSpPr>
        <p:spPr>
          <a:xfrm>
            <a:off x="-718458" y="6450984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4" action="ppaction://hlinksldjump"/>
            <a:extLst>
              <a:ext uri="{FF2B5EF4-FFF2-40B4-BE49-F238E27FC236}">
                <a16:creationId xmlns:a16="http://schemas.microsoft.com/office/drawing/2014/main" id="{58F5E086-8A3B-384D-9DA2-7C53F9F95DCC}"/>
              </a:ext>
            </a:extLst>
          </p:cNvPr>
          <p:cNvSpPr/>
          <p:nvPr/>
        </p:nvSpPr>
        <p:spPr>
          <a:xfrm>
            <a:off x="12079645" y="-174170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4" action="ppaction://hlinksldjump"/>
            <a:extLst>
              <a:ext uri="{FF2B5EF4-FFF2-40B4-BE49-F238E27FC236}">
                <a16:creationId xmlns:a16="http://schemas.microsoft.com/office/drawing/2014/main" id="{6C4F3150-6844-2899-B73A-06ADF498272D}"/>
              </a:ext>
            </a:extLst>
          </p:cNvPr>
          <p:cNvSpPr/>
          <p:nvPr/>
        </p:nvSpPr>
        <p:spPr>
          <a:xfrm>
            <a:off x="-105845" y="-136101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Hover r:id="rId4" action="ppaction://hlinksldjump"/>
            <a:extLst>
              <a:ext uri="{FF2B5EF4-FFF2-40B4-BE49-F238E27FC236}">
                <a16:creationId xmlns:a16="http://schemas.microsoft.com/office/drawing/2014/main" id="{BB5D6F2A-B54A-A470-4FCB-204E9C648EC9}"/>
              </a:ext>
            </a:extLst>
          </p:cNvPr>
          <p:cNvSpPr/>
          <p:nvPr/>
        </p:nvSpPr>
        <p:spPr>
          <a:xfrm>
            <a:off x="4390929" y="1664946"/>
            <a:ext cx="5035905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hlinkHover r:id="rId4" action="ppaction://hlinksldjump"/>
            <a:extLst>
              <a:ext uri="{FF2B5EF4-FFF2-40B4-BE49-F238E27FC236}">
                <a16:creationId xmlns:a16="http://schemas.microsoft.com/office/drawing/2014/main" id="{236882DF-D61A-5DAB-6227-A3BFE48C260B}"/>
              </a:ext>
            </a:extLst>
          </p:cNvPr>
          <p:cNvSpPr/>
          <p:nvPr/>
        </p:nvSpPr>
        <p:spPr>
          <a:xfrm>
            <a:off x="7520472" y="3324732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hlinkHover r:id="rId4" action="ppaction://hlinksldjump"/>
            <a:extLst>
              <a:ext uri="{FF2B5EF4-FFF2-40B4-BE49-F238E27FC236}">
                <a16:creationId xmlns:a16="http://schemas.microsoft.com/office/drawing/2014/main" id="{24989673-1DD9-6A1A-9576-963D4944FBC6}"/>
              </a:ext>
            </a:extLst>
          </p:cNvPr>
          <p:cNvSpPr/>
          <p:nvPr/>
        </p:nvSpPr>
        <p:spPr>
          <a:xfrm>
            <a:off x="5195741" y="4696829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4" action="ppaction://hlinksldjump"/>
            <a:extLst>
              <a:ext uri="{FF2B5EF4-FFF2-40B4-BE49-F238E27FC236}">
                <a16:creationId xmlns:a16="http://schemas.microsoft.com/office/drawing/2014/main" id="{5C91C8FF-E6CD-7FB8-ADB8-E738D25A132D}"/>
              </a:ext>
            </a:extLst>
          </p:cNvPr>
          <p:cNvSpPr/>
          <p:nvPr/>
        </p:nvSpPr>
        <p:spPr>
          <a:xfrm>
            <a:off x="3774234" y="4340987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4" action="ppaction://hlinksldjump"/>
            <a:extLst>
              <a:ext uri="{FF2B5EF4-FFF2-40B4-BE49-F238E27FC236}">
                <a16:creationId xmlns:a16="http://schemas.microsoft.com/office/drawing/2014/main" id="{49D6E85E-167A-95C1-5E7B-78A31C3DF7A0}"/>
              </a:ext>
            </a:extLst>
          </p:cNvPr>
          <p:cNvSpPr/>
          <p:nvPr/>
        </p:nvSpPr>
        <p:spPr>
          <a:xfrm>
            <a:off x="2068820" y="4681059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4" action="ppaction://hlinksldjump"/>
            <a:extLst>
              <a:ext uri="{FF2B5EF4-FFF2-40B4-BE49-F238E27FC236}">
                <a16:creationId xmlns:a16="http://schemas.microsoft.com/office/drawing/2014/main" id="{B0E360E7-3A37-D11B-EC8C-DAB91FC1976E}"/>
              </a:ext>
            </a:extLst>
          </p:cNvPr>
          <p:cNvSpPr/>
          <p:nvPr/>
        </p:nvSpPr>
        <p:spPr>
          <a:xfrm>
            <a:off x="7055060" y="3324733"/>
            <a:ext cx="465411" cy="16881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4" action="ppaction://hlinksldjump"/>
            <a:extLst>
              <a:ext uri="{FF2B5EF4-FFF2-40B4-BE49-F238E27FC236}">
                <a16:creationId xmlns:a16="http://schemas.microsoft.com/office/drawing/2014/main" id="{9F159A82-9EB9-515E-1F1B-45C576F678D0}"/>
              </a:ext>
            </a:extLst>
          </p:cNvPr>
          <p:cNvSpPr/>
          <p:nvPr/>
        </p:nvSpPr>
        <p:spPr>
          <a:xfrm>
            <a:off x="2066197" y="1215668"/>
            <a:ext cx="364379" cy="34811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hlinkHover r:id="rId4" action="ppaction://hlinksldjump"/>
            <a:extLst>
              <a:ext uri="{FF2B5EF4-FFF2-40B4-BE49-F238E27FC236}">
                <a16:creationId xmlns:a16="http://schemas.microsoft.com/office/drawing/2014/main" id="{92382638-C6F5-C14D-5045-C5C5C4622BD6}"/>
              </a:ext>
            </a:extLst>
          </p:cNvPr>
          <p:cNvSpPr/>
          <p:nvPr/>
        </p:nvSpPr>
        <p:spPr>
          <a:xfrm>
            <a:off x="4674809" y="2701015"/>
            <a:ext cx="896780" cy="87040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C452950-6905-19C9-3905-5E9DD6BA6997}"/>
              </a:ext>
            </a:extLst>
          </p:cNvPr>
          <p:cNvSpPr/>
          <p:nvPr/>
        </p:nvSpPr>
        <p:spPr>
          <a:xfrm>
            <a:off x="8148893" y="2225537"/>
            <a:ext cx="896780" cy="8704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hlinkHover r:id="rId4" action="ppaction://hlinksldjump"/>
            <a:extLst>
              <a:ext uri="{FF2B5EF4-FFF2-40B4-BE49-F238E27FC236}">
                <a16:creationId xmlns:a16="http://schemas.microsoft.com/office/drawing/2014/main" id="{099AB5FA-30C8-525B-5C50-272DCBFAB192}"/>
              </a:ext>
            </a:extLst>
          </p:cNvPr>
          <p:cNvSpPr/>
          <p:nvPr/>
        </p:nvSpPr>
        <p:spPr>
          <a:xfrm>
            <a:off x="8020488" y="3961981"/>
            <a:ext cx="896780" cy="870409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hlinkHover r:id="rId4" action="ppaction://hlinksldjump"/>
            <a:extLst>
              <a:ext uri="{FF2B5EF4-FFF2-40B4-BE49-F238E27FC236}">
                <a16:creationId xmlns:a16="http://schemas.microsoft.com/office/drawing/2014/main" id="{6CE1CE16-171E-4201-F401-637B5678F51A}"/>
              </a:ext>
            </a:extLst>
          </p:cNvPr>
          <p:cNvSpPr/>
          <p:nvPr/>
        </p:nvSpPr>
        <p:spPr>
          <a:xfrm>
            <a:off x="6127988" y="431565"/>
            <a:ext cx="896780" cy="870409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Hover r:id="rId4" action="ppaction://hlinksldjump"/>
            <a:extLst>
              <a:ext uri="{FF2B5EF4-FFF2-40B4-BE49-F238E27FC236}">
                <a16:creationId xmlns:a16="http://schemas.microsoft.com/office/drawing/2014/main" id="{4E56630C-0EDE-BA3D-06BB-35559A433476}"/>
              </a:ext>
            </a:extLst>
          </p:cNvPr>
          <p:cNvSpPr/>
          <p:nvPr/>
        </p:nvSpPr>
        <p:spPr>
          <a:xfrm>
            <a:off x="7520473" y="58350"/>
            <a:ext cx="247260" cy="1779781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7" name="Enemy Approaching ~ Stronger Monsters [TubeRipper.com]">
            <a:hlinkClick r:id="" action="ppaction://media"/>
            <a:extLst>
              <a:ext uri="{FF2B5EF4-FFF2-40B4-BE49-F238E27FC236}">
                <a16:creationId xmlns:a16="http://schemas.microsoft.com/office/drawing/2014/main" id="{68B356D0-1593-683D-4286-D73CB858EF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71674" y="71286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0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1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47 -0.00556 L -0.02747 -0.00556 C -0.03945 -0.00787 -0.03034 -0.00625 -0.04726 -0.00833 L -0.07031 -0.01088 C -0.07226 -0.01134 -0.07435 -0.01204 -0.07643 -0.01227 C -0.08424 -0.01296 -0.09218 -0.0132 -0.10013 -0.01366 C -0.11614 -0.01783 -0.09765 -0.01343 -0.1345 -0.01644 C -0.13606 -0.01644 -0.13763 -0.01759 -0.13919 -0.01783 C -0.14961 -0.01898 -0.16002 -0.01875 -0.17057 -0.0206 C -0.18281 -0.02245 -0.17617 -0.02153 -0.19036 -0.02315 C -0.21028 -0.0287 -0.19244 -0.02454 -0.22487 -0.02732 C -0.23255 -0.02801 -0.24778 -0.03009 -0.24778 -0.03009 L -0.25846 -0.03264 C -0.26315 -0.0338 -0.26771 -0.03426 -0.27226 -0.03542 C -0.27539 -0.03611 -0.27838 -0.0375 -0.28151 -0.0382 C -0.28672 -0.03935 -0.29661 -0.04028 -0.30143 -0.04097 C -0.30416 -0.0412 -0.30703 -0.0419 -0.30976 -0.04236 C -0.31588 -0.04283 -0.322 -0.04306 -0.32812 -0.04352 C -0.36432 -0.04653 -0.31979 -0.04329 -0.36341 -0.0463 L -0.44987 -0.04236 C -0.45169 -0.04213 -0.45508 -0.04421 -0.45521 -0.04097 C -0.45664 -0.0037 -0.45508 0.03356 -0.45442 0.0706 C -0.45429 0.0794 -0.45338 0.08796 -0.45286 0.09653 C -0.45312 0.125 -0.45325 0.1537 -0.45364 0.18217 C -0.45416 0.21713 -0.45247 0.20602 -0.45599 0.22454 C -0.45625 0.24884 -0.45625 0.27338 -0.45677 0.29792 C -0.45677 0.30208 -0.45742 0.30602 -0.45742 0.31018 C -0.45794 0.33565 -0.45781 0.36088 -0.4582 0.38634 C -0.45833 0.39398 -0.45846 0.40185 -0.45898 0.40949 C -0.4595 0.41736 -0.46054 0.425 -0.46133 0.43264 C -0.46185 0.43889 -0.46237 0.44537 -0.46289 0.45162 C -0.46315 0.46065 -0.46354 0.46991 -0.46354 0.47893 C -0.46354 0.51204 -0.46328 0.54514 -0.46289 0.57824 C -0.46276 0.58542 -0.4625 0.59282 -0.46211 0.6 C -0.45807 0.66736 -0.46263 0.57245 -0.45976 0.62986 C -0.4582 0.66319 -0.45989 0.63287 -0.4582 0.68032 C -0.45781 0.69167 -0.46159 0.70694 -0.45677 0.71435 C -0.45494 0.71713 -0.45338 0.72037 -0.4513 0.72245 C -0.44778 0.72639 -0.44388 0.72986 -0.43984 0.73194 C -0.43034 0.73727 -0.41901 0.73842 -0.40924 0.74028 C -0.40468 0.73981 -0.40013 0.73935 -0.39544 0.73889 C -0.38619 0.7375 -0.39166 0.73657 -0.38021 0.73611 C -0.36367 0.73542 -0.347 0.73518 -0.33047 0.73472 C -0.30768 0.7294 -0.33034 0.73426 -0.29674 0.72917 L -0.28763 0.72801 C -0.28203 0.72708 -0.27539 0.72546 -0.27005 0.72523 L -0.21419 0.72245 C -0.21002 0.72153 -0.20599 0.7206 -0.20195 0.71967 C -0.19856 0.71921 -0.19518 0.71944 -0.19192 0.71829 C -0.18672 0.71667 -0.18177 0.71342 -0.17669 0.71157 C -0.16484 0.70717 -0.16328 0.70764 -0.15221 0.70625 C -0.1319 0.70069 -0.1526 0.70579 -0.13229 0.70208 C -0.10052 0.6963 -0.13633 0.70185 -0.1108 0.69792 L -0.06718 0.6993 C -0.02617 0.70185 -0.06354 0.70116 -0.03359 0.70486 C -0.02695 0.70555 -0.02031 0.70579 -0.01367 0.70625 C 0.00599 0.71227 -0.0039 0.71042 0.02162 0.71157 L 0.08047 0.71435 C 0.10052 0.71805 0.09466 0.71852 0.11953 0.71435 C 0.12852 0.71273 0.13282 0.70787 0.14245 0.70486 L 0.15091 0.70208 C 0.15573 0.68194 0.15287 0.69583 0.15625 0.65856 L 0.15625 0.65856 L 0.15925 0.64213 C 0.15951 0.63981 0.16081 0.61782 0.16081 0.61643 C 0.16068 0.5868 0.16016 0.55741 0.15925 0.52778 C 0.15912 0.52338 0.15782 0.51435 0.15782 0.51435 C 0.15782 0.51435 0.15873 0.52338 0.15925 0.52778 C 0.16029 0.53472 0.15977 0.53148 0.16081 0.5375 C 0.16107 0.54097 0.1612 0.54467 0.16159 0.54838 C 0.16224 0.5537 0.16394 0.56458 0.16394 0.56458 C 0.1642 0.57014 0.16433 0.57546 0.16472 0.58102 C 0.16485 0.58426 0.1655 0.58727 0.1655 0.59051 C 0.1655 0.63542 0.16498 0.68032 0.16472 0.72523 L 0.06524 0.72245 C 0.04909 0.72245 0.03308 0.72338 0.01693 0.72384 C 0.01211 0.72523 0.00729 0.72685 0.00248 0.72801 C -0.0026 0.72893 -0.01692 0.73102 -0.02356 0.73194 L -0.03203 0.73333 L -0.04036 0.73472 L -0.18958 0.73194 C -0.19453 0.73194 -0.19935 0.72963 -0.20416 0.72917 C -0.21458 0.72824 -0.22513 0.72847 -0.23554 0.72801 L -0.26458 0.72523 C -0.26771 0.72477 -0.2707 0.72384 -0.27383 0.72384 C -0.29349 0.7243 -0.31315 0.72569 -0.33281 0.72662 C -0.33633 0.72755 -0.33984 0.7287 -0.34349 0.72917 C -0.34609 0.72963 -0.36758 0.73171 -0.36953 0.73194 C -0.39909 0.73148 -0.42994 0.74606 -0.4582 0.73055 C -0.46653 0.72616 -0.45781 0.69977 -0.45742 0.68426 C -0.45651 0.63912 -0.45586 0.59352 -0.45442 0.54838 C -0.45403 0.53773 -0.45286 0.52755 -0.45208 0.5169 C -0.45156 0.50926 -0.45143 0.50162 -0.45065 0.49398 C -0.44909 0.4787 -0.44648 0.46412 -0.44518 0.44907 C -0.44479 0.44259 -0.44414 0.43634 -0.44375 0.42986 C -0.44336 0.42454 -0.44336 0.41898 -0.44297 0.41366 C -0.44231 0.40671 -0.4414 0.4 -0.44062 0.39329 C -0.4401 0.37824 -0.43893 0.36319 -0.43906 0.34838 C -0.43919 0.33426 -0.43893 0.28055 -0.44062 0.25301 C -0.44101 0.24653 -0.44166 0.24028 -0.44218 0.23403 C -0.44297 0.21366 -0.44271 0.19305 -0.44453 0.17268 C -0.44492 0.1669 -0.4457 0.16088 -0.44596 0.15509 C -0.44817 0.11805 -0.447 0.125 -0.4483 0.0912 C -0.44856 0.08403 -0.44935 0.07384 -0.44987 0.06667 C -0.45013 0.05625 -0.45026 0.04583 -0.45065 0.03518 C -0.45078 0.02662 -0.45117 0.01805 -0.4513 0.00949 C -0.45169 -0.00509 -0.45182 -0.01968 -0.45208 -0.03403 C -0.45182 -0.04051 -0.45481 -0.05185 -0.4513 -0.05324 C -0.44127 -0.05718 -0.37591 -0.0632 -0.35182 -0.06528 C -0.33138 -0.06296 -0.32786 -0.06482 -0.3082 -0.05324 C -0.29231 -0.04375 -0.27669 -0.03218 -0.2608 -0.02176 C -0.25221 -0.0162 -0.24375 -0.00972 -0.23476 -0.00556 C -0.22695 -0.00185 -0.21914 0.00278 -0.21106 0.00532 C -0.197 0.00995 -0.18489 0.01157 -0.17122 0.01342 L -0.15065 0.01088 C -0.14557 0.00995 -0.14049 0.00856 -0.13528 0.0081 C -0.12669 0.00717 -0.11797 0.00717 -0.10924 0.00671 L -0.0901 0.00393 C -0.08372 0.00278 -0.07747 0.00092 -0.07109 1.11111E-6 C -0.06263 -0.00139 -0.05416 -0.00185 -0.04583 -0.00278 C -0.03945 -0.00347 -0.02669 -0.00556 -0.02669 -0.00556 C -0.02187 -0.00718 -0.02409 -0.00695 -0.01979 -0.00695 " pathEditMode="relative" ptsTypes="AAAAAAAAAAAAAAAAAAAAAAAAAAAAAAAAAAAAAAAAAAAAAAAAAAAAAAAAAAAAAAAAAAAAAAAAAAAAAAAAAAAAAAAAAAAAAAAAAAAAAAAAAAAAAAAAAAAAAAAAAA">
                                      <p:cBhvr>
                                        <p:cTn id="12" dur="15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1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-0.01088 L 0.00065 -0.01088 C -0.00026 0.01042 -0.00091 0.02431 -0.00091 0.04746 C -0.00026 0.18843 -0.00404 0.14653 0.00221 0.20857 C -0.01055 0.21482 -0.00534 0.21343 -0.02279 0.21412 L -0.07591 0.21551 C -0.11484 0.21482 -0.15612 0.21528 -0.19544 0.21135 C -0.19987 0.21111 -0.20417 0.20949 -0.20872 0.20857 C -0.21224 0.20811 -0.21601 0.20787 -0.21966 0.20718 C -0.22461 0.20649 -0.22943 0.2051 -0.2345 0.2044 C -0.23958 0.20371 -0.24492 0.20371 -0.25013 0.20301 C -0.25612 0.20232 -0.26211 0.20116 -0.2681 0.20024 L -0.32825 0.20162 C -0.33555 0.20209 -0.34271 0.20301 -0.35013 0.20301 L -0.44622 0.2044 L -0.50091 0.20718 C -0.51315 0.20811 -0.52526 0.21042 -0.53763 0.21135 C -0.54505 0.21227 -0.55273 0.21227 -0.56029 0.21274 C -0.5832 0.21227 -0.60612 0.21528 -0.62904 0.21135 C -0.63086 0.21111 -0.62812 0.20486 -0.62747 0.20162 C -0.62656 0.19746 -0.62513 0.19352 -0.62435 0.18912 C -0.62318 0.18334 -0.62279 0.17709 -0.622 0.17107 C -0.6207 0.16274 -0.6194 0.1544 -0.6181 0.14607 C -0.6168 0.12848 -0.61562 0.11088 -0.61419 0.09329 C -0.61185 0.06598 -0.60872 0.03889 -0.60716 0.01135 C -0.60508 -0.02199 -0.60625 -0.00625 -0.60404 -0.03588 C -0.60377 -0.04375 -0.60351 -0.05162 -0.60325 -0.05949 C -0.60299 -0.06597 -0.6026 -0.07222 -0.60247 -0.07893 C -0.60078 -0.15902 -0.60299 -0.1118 -0.60013 -0.16504 C -0.60039 -0.20578 -0.60065 -0.24652 -0.60091 -0.28726 C -0.60117 -0.35856 -0.60117 -0.42986 -0.60169 -0.50115 C -0.60169 -0.50578 -0.60221 -0.51018 -0.60247 -0.51504 C -0.60338 -0.53449 -0.60234 -0.52592 -0.60404 -0.53726 C -0.60456 -0.54514 -0.60963 -0.5574 -0.6056 -0.56088 C -0.59505 -0.56921 -0.58255 -0.5625 -0.57122 -0.56365 C -0.56849 -0.56389 -0.56601 -0.56458 -0.56341 -0.56504 L -0.54075 -0.56365 C -0.53307 -0.56273 -0.52565 -0.56157 -0.5181 -0.56088 C -0.51237 -0.56018 -0.50664 -0.55995 -0.50091 -0.55949 C -0.45833 -0.56134 -0.44505 -0.56365 -0.40638 -0.56088 C -0.39453 -0.55995 -0.38294 -0.5581 -0.37122 -0.55671 C -0.36367 -0.55578 -0.35599 -0.55532 -0.34857 -0.55393 C -0.34127 -0.55254 -0.33398 -0.55069 -0.32669 -0.54976 C -0.31966 -0.54884 -0.31263 -0.54884 -0.3056 -0.54838 C -0.30117 -0.54745 -0.29674 -0.54629 -0.29232 -0.5456 C -0.28867 -0.5449 -0.28489 -0.54467 -0.28138 -0.54421 C -0.26068 -0.5412 -0.28711 -0.54421 -0.26029 -0.54143 C -0.24375 -0.53472 -0.26211 -0.54166 -0.247 -0.53726 C -0.24271 -0.53588 -0.23867 -0.53402 -0.2345 -0.5331 C -0.23177 -0.5324 -0.21015 -0.53032 -0.20872 -0.53032 C -0.20573 -0.52986 -0.19831 -0.52916 -0.19466 -0.52754 C -0.19297 -0.52662 -0.19154 -0.52546 -0.18997 -0.52476 C -0.18763 -0.52361 -0.18515 -0.52291 -0.18294 -0.52199 C -0.17864 -0.51967 -0.17461 -0.51666 -0.17044 -0.51504 C -0.16549 -0.51296 -0.15078 -0.51365 -0.1556 -0.51088 C -0.16094 -0.50764 -0.16693 -0.51273 -0.17279 -0.51365 C -0.18177 -0.51458 -0.19101 -0.51527 -0.20013 -0.51643 L -0.23685 -0.5206 C -0.23971 -0.52152 -0.24245 -0.52245 -0.24544 -0.52338 C -0.26042 -0.52731 -0.24336 -0.5206 -0.26497 -0.52893 C -0.2694 -0.53055 -0.2737 -0.53264 -0.27825 -0.53449 C -0.28203 -0.53588 -0.28594 -0.53726 -0.28997 -0.53865 C -0.30091 -0.54213 -0.30469 -0.54328 -0.31575 -0.5456 C -0.31875 -0.54606 -0.32187 -0.54676 -0.32513 -0.54699 L -0.41263 -0.54838 L -0.46341 -0.55115 C -0.46706 -0.55139 -0.4707 -0.55208 -0.47435 -0.55254 L -0.48372 -0.55671 C -0.48841 -0.55879 -0.49297 -0.56157 -0.49779 -0.56365 C -0.50547 -0.56666 -0.52122 -0.57176 -0.52122 -0.57176 L -0.57435 -0.5706 C -0.57721 -0.57037 -0.58008 -0.56967 -0.58294 -0.56921 C -0.5901 -0.56736 -0.59023 -0.56713 -0.59544 -0.56504 C -0.59752 -0.56273 -0.59974 -0.56064 -0.60169 -0.5581 C -0.60677 -0.55046 -0.60781 -0.54768 -0.61107 -0.54004 C -0.60937 -0.51944 -0.61185 -0.54051 -0.60716 -0.52199 C -0.60521 -0.51458 -0.60247 -0.49976 -0.60247 -0.49976 C -0.59844 -0.45717 -0.60078 -0.48588 -0.60247 -0.38588 C -0.60299 -0.35092 -0.60325 -0.35092 -0.6056 -0.32476 C -0.60586 -0.31088 -0.60573 -0.29676 -0.60638 -0.2831 C -0.60677 -0.27291 -0.60924 -0.25069 -0.61029 -0.24143 C -0.61237 -0.1118 -0.61029 -0.27384 -0.61029 -0.14421 C -0.61029 -0.08657 -0.61081 -0.08264 -0.61185 -0.03726 C -0.61211 -0.02338 -0.61211 -0.00926 -0.61263 0.0044 C -0.61315 0.01945 -0.61458 0.0426 -0.61575 0.05996 C -0.61549 0.09236 -0.61562 0.125 -0.61497 0.15718 C -0.61484 0.1632 -0.61146 0.1963 -0.61107 0.20024 C -0.61055 0.20417 -0.60989 0.20764 -0.6095 0.21135 C -0.60911 0.21366 -0.60937 0.21644 -0.60872 0.21829 C -0.60703 0.22361 -0.59779 0.22246 -0.59779 0.22246 L -0.5556 0.22107 C -0.55286 0.22107 -0.55039 0.21968 -0.54779 0.21968 C -0.53515 0.22014 -0.52279 0.22153 -0.51029 0.22246 C -0.50221 0.22431 -0.49414 0.22686 -0.48607 0.22801 C -0.46979 0.23079 -0.45898 0.22894 -0.44232 0.22801 C -0.43555 0.2257 -0.42877 0.22246 -0.422 0.22107 C -0.40859 0.21852 -0.42148 0.22153 -0.40716 0.2169 C -0.40377 0.21598 -0.40026 0.21528 -0.397 0.21412 C -0.39114 0.2125 -0.38555 0.20973 -0.37982 0.20857 C -0.36289 0.20579 -0.37461 0.20741 -0.34466 0.20579 C -0.28958 0.19838 -0.347 0.20579 -0.20169 0.20162 C -0.18099 0.20116 -0.1931 0.19977 -0.17435 0.19885 L -0.1306 0.19746 C -0.11393 0.1926 -0.14232 0.2007 -0.097 0.19329 C -0.09219 0.1926 -0.0875 0.19098 -0.08294 0.18912 C -0.04466 0.17547 -0.07265 0.18473 -0.03919 0.16968 C -0.03216 0.16667 -0.025 0.16505 -0.0181 0.16135 C -0.00573 0.15533 -0.01966 0.1625 0.00143 0.15024 C 0.01146 0.14468 0.00638 0.14885 0.01237 0.14329 C 0.01211 0.12292 0.0125 0.10255 0.01159 0.08218 C 0.01146 0.07616 0.01003 0.07037 0.00925 0.06412 C 0.00846 0.05649 0.00781 0.04838 0.0069 0.04051 C 0.00521 0.02454 0.00586 0.03426 0.003 0.01829 C 0.00248 0.01482 0.00221 0.01088 0.00143 0.00718 C -0.00026 -0.00231 -0.00013 0.00533 -0.00013 -0.00115 " pathEditMode="relative" ptsTypes="AAAAAAAAAAAAAAAAAAAAAAAAAAAAAAAAAAAAAAAAAAAAAAAAAAAAAAAAAAAAAAAAAAAAAAAAAAAAAAAAAAAAAAAAAAAAAAAAAAAAAAAAAAAAAAAAAAA">
                                      <p:cBhvr>
                                        <p:cTn id="14" dur="15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00"/>
                            </p:stCondLst>
                            <p:childTnLst>
                              <p:par>
                                <p:cTn id="1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66248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0.00208 L -0.00117 -0.00208 C -0.00104 0.0044 -0.00091 0.01088 -0.00052 0.01737 C -0.00039 0.01875 0.00026 0.01991 0.00026 0.02153 C 0.00131 0.10232 0.00104 0.18357 0.00104 0.26459 " pathEditMode="relative" ptsTypes="AAAAA">
                                      <p:cBhvr>
                                        <p:cTn id="2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vol="80000" showWhenStopped="0">
                <p:cTn id="2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25" grpId="0" animBg="1"/>
      <p:bldP spid="26" grpId="0" animBg="1"/>
      <p:bldP spid="1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BDFF8-BE8B-2AB2-63B6-F7D5A53A7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5F23D4B-F280-0E36-9342-A20762F092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B9FF0C-0BA7-49E7-2D21-DCEE21A738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8BB461A-17A8-F680-3F5C-266E827B276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07527F1-8C6A-1EA3-DCBE-5B7EFEA55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Estrella: 5 puntas 1">
            <a:extLst>
              <a:ext uri="{FF2B5EF4-FFF2-40B4-BE49-F238E27FC236}">
                <a16:creationId xmlns:a16="http://schemas.microsoft.com/office/drawing/2014/main" id="{ECBFD7F6-53E4-C333-EA40-4995EEE3A686}"/>
              </a:ext>
            </a:extLst>
          </p:cNvPr>
          <p:cNvSpPr/>
          <p:nvPr/>
        </p:nvSpPr>
        <p:spPr>
          <a:xfrm>
            <a:off x="4996458" y="964953"/>
            <a:ext cx="2975580" cy="290078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2" action="ppaction://hlinksldjump"/>
            <a:extLst>
              <a:ext uri="{FF2B5EF4-FFF2-40B4-BE49-F238E27FC236}">
                <a16:creationId xmlns:a16="http://schemas.microsoft.com/office/drawing/2014/main" id="{31CF92AE-8F09-FD6B-1194-3FB30544F43D}"/>
              </a:ext>
            </a:extLst>
          </p:cNvPr>
          <p:cNvSpPr/>
          <p:nvPr/>
        </p:nvSpPr>
        <p:spPr>
          <a:xfrm>
            <a:off x="9426833" y="-6395218"/>
            <a:ext cx="211689" cy="562635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2" action="ppaction://hlinksldjump"/>
            <a:extLst>
              <a:ext uri="{FF2B5EF4-FFF2-40B4-BE49-F238E27FC236}">
                <a16:creationId xmlns:a16="http://schemas.microsoft.com/office/drawing/2014/main" id="{4C1F2181-768B-C5A6-2F38-A1E9875BA29F}"/>
              </a:ext>
            </a:extLst>
          </p:cNvPr>
          <p:cNvSpPr/>
          <p:nvPr/>
        </p:nvSpPr>
        <p:spPr>
          <a:xfrm>
            <a:off x="-718457" y="-931816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Hover r:id="rId2" action="ppaction://hlinksldjump"/>
            <a:extLst>
              <a:ext uri="{FF2B5EF4-FFF2-40B4-BE49-F238E27FC236}">
                <a16:creationId xmlns:a16="http://schemas.microsoft.com/office/drawing/2014/main" id="{63F2B3D3-67CC-4A17-CA88-A9D4D5CDCF4F}"/>
              </a:ext>
            </a:extLst>
          </p:cNvPr>
          <p:cNvSpPr/>
          <p:nvPr/>
        </p:nvSpPr>
        <p:spPr>
          <a:xfrm>
            <a:off x="-718458" y="7060584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2" action="ppaction://hlinksldjump"/>
            <a:extLst>
              <a:ext uri="{FF2B5EF4-FFF2-40B4-BE49-F238E27FC236}">
                <a16:creationId xmlns:a16="http://schemas.microsoft.com/office/drawing/2014/main" id="{D7E91589-9C4A-1CEF-316E-BD1D0ECCAE7A}"/>
              </a:ext>
            </a:extLst>
          </p:cNvPr>
          <p:cNvSpPr/>
          <p:nvPr/>
        </p:nvSpPr>
        <p:spPr>
          <a:xfrm>
            <a:off x="13621063" y="-174170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8FA5965F-CC94-1B09-3379-9ADF128E0DF8}"/>
              </a:ext>
            </a:extLst>
          </p:cNvPr>
          <p:cNvSpPr/>
          <p:nvPr/>
        </p:nvSpPr>
        <p:spPr>
          <a:xfrm>
            <a:off x="-848795" y="-136101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Hover r:id="rId2" action="ppaction://hlinksldjump"/>
            <a:extLst>
              <a:ext uri="{FF2B5EF4-FFF2-40B4-BE49-F238E27FC236}">
                <a16:creationId xmlns:a16="http://schemas.microsoft.com/office/drawing/2014/main" id="{F2C6D374-1EE9-DA2B-DB5C-B28092ABB541}"/>
              </a:ext>
            </a:extLst>
          </p:cNvPr>
          <p:cNvSpPr/>
          <p:nvPr/>
        </p:nvSpPr>
        <p:spPr>
          <a:xfrm>
            <a:off x="13613332" y="1664946"/>
            <a:ext cx="5035905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hlinkHover r:id="rId2" action="ppaction://hlinksldjump"/>
            <a:extLst>
              <a:ext uri="{FF2B5EF4-FFF2-40B4-BE49-F238E27FC236}">
                <a16:creationId xmlns:a16="http://schemas.microsoft.com/office/drawing/2014/main" id="{2B965F60-D766-1A10-83C2-B820966A432C}"/>
              </a:ext>
            </a:extLst>
          </p:cNvPr>
          <p:cNvSpPr/>
          <p:nvPr/>
        </p:nvSpPr>
        <p:spPr>
          <a:xfrm>
            <a:off x="13869037" y="3324732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hlinkHover r:id="rId2" action="ppaction://hlinksldjump"/>
            <a:extLst>
              <a:ext uri="{FF2B5EF4-FFF2-40B4-BE49-F238E27FC236}">
                <a16:creationId xmlns:a16="http://schemas.microsoft.com/office/drawing/2014/main" id="{4BC42441-D655-B1E3-0F58-E13AC33D417B}"/>
              </a:ext>
            </a:extLst>
          </p:cNvPr>
          <p:cNvSpPr/>
          <p:nvPr/>
        </p:nvSpPr>
        <p:spPr>
          <a:xfrm>
            <a:off x="-2197856" y="4696829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698737E9-E2FB-C38D-0426-EB50ADA1C0C8}"/>
              </a:ext>
            </a:extLst>
          </p:cNvPr>
          <p:cNvSpPr/>
          <p:nvPr/>
        </p:nvSpPr>
        <p:spPr>
          <a:xfrm>
            <a:off x="-3096847" y="4340987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829EA107-118B-9072-FCC5-D769E5F4A529}"/>
              </a:ext>
            </a:extLst>
          </p:cNvPr>
          <p:cNvSpPr/>
          <p:nvPr/>
        </p:nvSpPr>
        <p:spPr>
          <a:xfrm>
            <a:off x="-2189681" y="4681059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8DB88847-C180-B86E-5C41-708F30B33E64}"/>
              </a:ext>
            </a:extLst>
          </p:cNvPr>
          <p:cNvSpPr/>
          <p:nvPr/>
        </p:nvSpPr>
        <p:spPr>
          <a:xfrm>
            <a:off x="7055060" y="8497637"/>
            <a:ext cx="465411" cy="16881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F2CA799A-2F3B-1A1A-A1DB-516F7272CD69}"/>
              </a:ext>
            </a:extLst>
          </p:cNvPr>
          <p:cNvSpPr/>
          <p:nvPr/>
        </p:nvSpPr>
        <p:spPr>
          <a:xfrm>
            <a:off x="2066197" y="-3578412"/>
            <a:ext cx="364379" cy="34811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hlinkHover r:id="rId2" action="ppaction://hlinksldjump"/>
            <a:extLst>
              <a:ext uri="{FF2B5EF4-FFF2-40B4-BE49-F238E27FC236}">
                <a16:creationId xmlns:a16="http://schemas.microsoft.com/office/drawing/2014/main" id="{70C774C4-44EF-A5F4-5FE3-E7E1DED441DC}"/>
              </a:ext>
            </a:extLst>
          </p:cNvPr>
          <p:cNvSpPr/>
          <p:nvPr/>
        </p:nvSpPr>
        <p:spPr>
          <a:xfrm>
            <a:off x="8070556" y="7783478"/>
            <a:ext cx="896780" cy="870409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hlinkHover r:id="rId2" action="ppaction://hlinksldjump"/>
            <a:extLst>
              <a:ext uri="{FF2B5EF4-FFF2-40B4-BE49-F238E27FC236}">
                <a16:creationId xmlns:a16="http://schemas.microsoft.com/office/drawing/2014/main" id="{DFD37234-B037-8776-5D5C-6F2F61C7617D}"/>
              </a:ext>
            </a:extLst>
          </p:cNvPr>
          <p:cNvSpPr/>
          <p:nvPr/>
        </p:nvSpPr>
        <p:spPr>
          <a:xfrm>
            <a:off x="6127988" y="-1606243"/>
            <a:ext cx="896780" cy="870409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Hover r:id="rId2" action="ppaction://hlinksldjump"/>
            <a:extLst>
              <a:ext uri="{FF2B5EF4-FFF2-40B4-BE49-F238E27FC236}">
                <a16:creationId xmlns:a16="http://schemas.microsoft.com/office/drawing/2014/main" id="{BAA3012F-E7FF-A441-F69C-7F2AD1B159C3}"/>
              </a:ext>
            </a:extLst>
          </p:cNvPr>
          <p:cNvSpPr/>
          <p:nvPr/>
        </p:nvSpPr>
        <p:spPr>
          <a:xfrm>
            <a:off x="7520473" y="-2632603"/>
            <a:ext cx="247260" cy="1779781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CuadroTexto 6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186212-1954-54CB-71C6-D6107C5DD285}"/>
              </a:ext>
            </a:extLst>
          </p:cNvPr>
          <p:cNvSpPr txBox="1"/>
          <p:nvPr/>
        </p:nvSpPr>
        <p:spPr>
          <a:xfrm>
            <a:off x="4843462" y="4495430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6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2480894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0.00208 L -0.00117 -0.00185 C -0.00104 0.0044 -0.00091 0.01065 -0.00052 0.01713 C -0.00039 0.01875 0.00026 0.01991 0.00026 0.0213 C 0.00131 0.10209 0.00104 0.18334 0.00104 0.26459 " pathEditMode="relative" rAng="0" ptsTypes="AAAAA">
                                      <p:cBhvr>
                                        <p:cTn id="1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13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E76E1-3286-AB94-150B-945F5F981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F60BB2B-B00E-AC17-8B8F-B047A94676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6138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4E779-2FB1-D2D0-AB21-9349F8F61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E1BC0E9-72B9-9771-A73A-DC6929A27736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D87AFE-D29B-7F7D-48FE-DC46490E2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F23E41A-385C-6EEC-D0EF-9C0D01F20F1A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55FFFDF-F80D-54C7-1966-F34F03C91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1393CFF0-5C81-463B-B50A-51A6EFB9A036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C3D04492-0015-3ED3-7DB9-E77B233808C8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C7800AF6-ED2A-1B08-5612-AC9D2836F1FA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A6310D03-D556-3AC5-513C-AB19E831FA58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7EB1A0D3-BA6E-0D09-9047-C8B7CAC8011A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hlinkClick r:id="rId9" action="ppaction://hlinksldjump"/>
            <a:extLst>
              <a:ext uri="{FF2B5EF4-FFF2-40B4-BE49-F238E27FC236}">
                <a16:creationId xmlns:a16="http://schemas.microsoft.com/office/drawing/2014/main" id="{6DC9E9B2-BBE9-9AE8-AB7C-5108A441C01E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2" name="Rectángulo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ACF53A7-B436-1503-AFEE-F37DDEBB593F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4B70D1E-85B9-A7B5-409C-9852E5AF1FD3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6" name="Signo de multiplicación 15">
            <a:extLst>
              <a:ext uri="{FF2B5EF4-FFF2-40B4-BE49-F238E27FC236}">
                <a16:creationId xmlns:a16="http://schemas.microsoft.com/office/drawing/2014/main" id="{6CBC52CF-912C-BFBD-7ADA-9D4B3CDF8C0B}"/>
              </a:ext>
            </a:extLst>
          </p:cNvPr>
          <p:cNvSpPr/>
          <p:nvPr/>
        </p:nvSpPr>
        <p:spPr>
          <a:xfrm>
            <a:off x="917200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5C158B5E-115A-5243-1DE8-1BC8610DCB7E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54C8D4F1-59ED-9698-202F-295ACA78A373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CBF52C3-E040-7A26-432D-27B2FA9B794E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5F1CE47-FF89-BAA0-1C9B-8A5731E566AD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81EAA33-206B-60C5-318B-0A3C411A5333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579C3B10-812B-F906-1DBA-AFF918FDF00E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12F21BAF-1969-7129-CA81-94C089401015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75ECA554-DD6D-9DE1-518D-0146A8AF840E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3C7F9562-A778-9796-3BF2-1622CAABF0BD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55338E51-B213-A38C-B776-79A466B67E35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A687AE5C-78A8-DA2E-B3A2-D70DF4133EB3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9D237CA-4638-05C0-4082-F5282E4FF7D1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F9A85BE7-E844-7B57-560D-A6764D031914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F098F204-B33F-EA6A-5E8D-C43FC908DBF8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F277F7DD-D9D4-7BCC-5834-46A4ACFBB658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95922212-7A21-9F31-E33E-87921B6E7A63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81DD688A-684D-A186-A7C2-81B3EC19B3D4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6B09ADD2-3A36-80C6-5AE1-B35357CEE79F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9666DDC1-3483-5712-E857-1462DACB75F8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EFA32D94-1F54-114D-69FA-CCA5D6A63F63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59B9411B-AE4D-89C9-908A-8CF8A15DFC23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D9040280-54FF-3485-353D-0308F23287D6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2A99B502-0ADF-EDAA-4B62-47D9B151DF5C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70444A03-EA5C-E60D-3715-2BB675AD3D2D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8817BDBA-33FE-D98C-377D-3C050135DAC3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84ED4B36-1A21-309A-C18A-B09C43407337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4AC81A8E-EBA0-912F-FB0E-981065535033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7B3491B6-01DE-B5D0-3B1C-5B79E932EE86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06F0BE5D-C21E-ADB1-D60B-F29EAC0A3819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B8DB4634-E760-DD85-FBE9-39E1A6658F80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568A2438-0CD7-5658-A700-C6A49F9C726A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2F733878-C29B-1B47-AB14-063742554489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C8009FE4-4542-6079-F508-DC223E90FA2E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5D1923AF-4CBE-2AA0-03B7-CD55D979338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D7ABE99C-FBB9-2115-4EAD-DB661465D3EA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2F9C9F5-C3B9-7128-416D-CB0D682D68DE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4C5B73BB-76BC-ABD5-5E26-36E7F6D8425E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1DEB7DC5-ADE8-F6AB-9584-C56DAED3B77F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27EC853E-B3F6-2B38-B1F9-C11344CB3E5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5964BB-A677-3F7B-F2CC-33EAA1C7E05B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6E0BA4AB-BFBA-1ED3-726E-55C2A5C02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97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D9AED-4E3E-8F3A-1467-42423171B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6396C6CA-4980-B7A0-DBCA-FC5A62318C4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D845172-5388-C200-70F1-31F10C2E13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1FF020DE-5021-65D7-60C2-770E9FA98D28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6D0F6CA9-E4ED-78C8-F01D-4B0948378B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1662078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6AFCA32-B90E-607D-9B1D-9FAB16732C5E}"/>
              </a:ext>
            </a:extLst>
          </p:cNvPr>
          <p:cNvSpPr/>
          <p:nvPr/>
        </p:nvSpPr>
        <p:spPr>
          <a:xfrm>
            <a:off x="5262465" y="475850"/>
            <a:ext cx="1667070" cy="1670188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EBE0975-9F84-67BD-D418-C0B6EA914E00}"/>
              </a:ext>
            </a:extLst>
          </p:cNvPr>
          <p:cNvSpPr txBox="1"/>
          <p:nvPr/>
        </p:nvSpPr>
        <p:spPr>
          <a:xfrm>
            <a:off x="12748734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7" name="Rectángulo 6">
            <a:hlinkHover r:id="" action="ppaction://hlinkshowjump?jump=nextslide">
              <a:snd r:embed="rId4" name="explode.wav"/>
            </a:hlinkHover>
            <a:extLst>
              <a:ext uri="{FF2B5EF4-FFF2-40B4-BE49-F238E27FC236}">
                <a16:creationId xmlns:a16="http://schemas.microsoft.com/office/drawing/2014/main" id="{71ADF5FB-6137-DED1-3A9B-6BF50434D99A}"/>
              </a:ext>
            </a:extLst>
          </p:cNvPr>
          <p:cNvSpPr/>
          <p:nvPr/>
        </p:nvSpPr>
        <p:spPr>
          <a:xfrm>
            <a:off x="755780" y="3111360"/>
            <a:ext cx="513183" cy="49452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FF0C38D-7500-EBF5-DD73-7BBBCD4CFC82}"/>
              </a:ext>
            </a:extLst>
          </p:cNvPr>
          <p:cNvSpPr txBox="1"/>
          <p:nvPr/>
        </p:nvSpPr>
        <p:spPr>
          <a:xfrm>
            <a:off x="373229" y="3704253"/>
            <a:ext cx="1483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Te mata D:</a:t>
            </a:r>
          </a:p>
        </p:txBody>
      </p:sp>
      <p:sp>
        <p:nvSpPr>
          <p:cNvPr id="11" name="Círculo: vacío 10">
            <a:extLst>
              <a:ext uri="{FF2B5EF4-FFF2-40B4-BE49-F238E27FC236}">
                <a16:creationId xmlns:a16="http://schemas.microsoft.com/office/drawing/2014/main" id="{2929A7E4-1877-A31B-C51C-C3C2E1298046}"/>
              </a:ext>
            </a:extLst>
          </p:cNvPr>
          <p:cNvSpPr/>
          <p:nvPr/>
        </p:nvSpPr>
        <p:spPr>
          <a:xfrm>
            <a:off x="1268963" y="475850"/>
            <a:ext cx="1203649" cy="1222321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5A5F7FB-C331-550F-0BDB-5CB40175E891}"/>
              </a:ext>
            </a:extLst>
          </p:cNvPr>
          <p:cNvSpPr txBox="1"/>
          <p:nvPr/>
        </p:nvSpPr>
        <p:spPr>
          <a:xfrm>
            <a:off x="373230" y="1698171"/>
            <a:ext cx="2780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Antes de empezar debes poner el mouse aquí para estar en un lugar seguro</a:t>
            </a:r>
          </a:p>
        </p:txBody>
      </p:sp>
      <p:sp>
        <p:nvSpPr>
          <p:cNvPr id="14" name="Rectángulo 13">
            <a:hlinkClick r:id="" action="ppaction://hlinkshowjump?jump=firstslide"/>
            <a:hlinkHover r:id="" action="ppaction://hlinkshowjump?jump=nextslide">
              <a:snd r:embed="rId5" name="bomb.wav"/>
            </a:hlinkHover>
            <a:extLst>
              <a:ext uri="{FF2B5EF4-FFF2-40B4-BE49-F238E27FC236}">
                <a16:creationId xmlns:a16="http://schemas.microsoft.com/office/drawing/2014/main" id="{B01CD2D9-E1BC-789B-D7BC-F4F585DF625F}"/>
              </a:ext>
            </a:extLst>
          </p:cNvPr>
          <p:cNvSpPr/>
          <p:nvPr/>
        </p:nvSpPr>
        <p:spPr>
          <a:xfrm>
            <a:off x="2988907" y="3888919"/>
            <a:ext cx="513183" cy="494522"/>
          </a:xfrm>
          <a:prstGeom prst="rect">
            <a:avLst/>
          </a:prstGeom>
          <a:solidFill>
            <a:srgbClr val="C0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884E4CE-8FFF-7BA9-751D-19989BB16384}"/>
              </a:ext>
            </a:extLst>
          </p:cNvPr>
          <p:cNvSpPr txBox="1"/>
          <p:nvPr/>
        </p:nvSpPr>
        <p:spPr>
          <a:xfrm>
            <a:off x="2192694" y="4590661"/>
            <a:ext cx="2080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Te mata y se puede mover</a:t>
            </a:r>
          </a:p>
        </p:txBody>
      </p:sp>
      <p:sp>
        <p:nvSpPr>
          <p:cNvPr id="16" name="Estrella: 5 puntas 15">
            <a:extLst>
              <a:ext uri="{FF2B5EF4-FFF2-40B4-BE49-F238E27FC236}">
                <a16:creationId xmlns:a16="http://schemas.microsoft.com/office/drawing/2014/main" id="{B168F659-39F1-BBFD-23DF-B6EE6C656D7F}"/>
              </a:ext>
            </a:extLst>
          </p:cNvPr>
          <p:cNvSpPr/>
          <p:nvPr/>
        </p:nvSpPr>
        <p:spPr>
          <a:xfrm>
            <a:off x="9807155" y="475850"/>
            <a:ext cx="1816942" cy="177048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EF9283C9-7ABE-3098-D069-773F1101A08D}"/>
              </a:ext>
            </a:extLst>
          </p:cNvPr>
          <p:cNvSpPr txBox="1"/>
          <p:nvPr/>
        </p:nvSpPr>
        <p:spPr>
          <a:xfrm>
            <a:off x="9325367" y="2510536"/>
            <a:ext cx="27805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Al tocar la estrella pasas el nivel</a:t>
            </a:r>
          </a:p>
        </p:txBody>
      </p:sp>
      <p:sp>
        <p:nvSpPr>
          <p:cNvPr id="18" name="Flecha: curvada hacia la izquierda 17">
            <a:hlinkClick r:id="rId6" action="ppaction://hlinksldjump"/>
            <a:extLst>
              <a:ext uri="{FF2B5EF4-FFF2-40B4-BE49-F238E27FC236}">
                <a16:creationId xmlns:a16="http://schemas.microsoft.com/office/drawing/2014/main" id="{E351D857-38C1-F389-F94B-3A771B743A27}"/>
              </a:ext>
            </a:extLst>
          </p:cNvPr>
          <p:cNvSpPr/>
          <p:nvPr/>
        </p:nvSpPr>
        <p:spPr>
          <a:xfrm>
            <a:off x="10860833" y="5355771"/>
            <a:ext cx="970383" cy="1184988"/>
          </a:xfrm>
          <a:prstGeom prst="curved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140AEC-0A45-ED25-C2B0-B7AB209A8277}"/>
              </a:ext>
            </a:extLst>
          </p:cNvPr>
          <p:cNvSpPr txBox="1"/>
          <p:nvPr/>
        </p:nvSpPr>
        <p:spPr>
          <a:xfrm>
            <a:off x="3819525" y="2405739"/>
            <a:ext cx="464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Notas: si vuelves al tutorial (</a:t>
            </a:r>
            <a:r>
              <a:rPr lang="es-MX" dirty="0" err="1">
                <a:solidFill>
                  <a:schemeClr val="bg1"/>
                </a:solidFill>
              </a:rPr>
              <a:t>aqui</a:t>
            </a:r>
            <a:r>
              <a:rPr lang="es-MX" dirty="0">
                <a:solidFill>
                  <a:schemeClr val="bg1"/>
                </a:solidFill>
              </a:rPr>
              <a:t>) te regresa al nivel 1 o si le picas a otro nivel te devuelve a ese y se bloquean los otros niveles</a:t>
            </a:r>
          </a:p>
        </p:txBody>
      </p:sp>
      <p:sp>
        <p:nvSpPr>
          <p:cNvPr id="13" name="Rectángulo 12">
            <a:hlinkHover r:id="" action="ppaction://noaction">
              <a:snd r:embed="rId7" name="drumroll.wav"/>
            </a:hlinkHover>
            <a:extLst>
              <a:ext uri="{FF2B5EF4-FFF2-40B4-BE49-F238E27FC236}">
                <a16:creationId xmlns:a16="http://schemas.microsoft.com/office/drawing/2014/main" id="{545B5FD4-C53C-9671-05AF-68D80B7A6BCB}"/>
              </a:ext>
            </a:extLst>
          </p:cNvPr>
          <p:cNvSpPr/>
          <p:nvPr/>
        </p:nvSpPr>
        <p:spPr>
          <a:xfrm>
            <a:off x="5630442" y="3964344"/>
            <a:ext cx="513183" cy="49452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0C8E50C-5E9E-9A8A-0226-4795C4AE6FF4}"/>
              </a:ext>
            </a:extLst>
          </p:cNvPr>
          <p:cNvSpPr txBox="1"/>
          <p:nvPr/>
        </p:nvSpPr>
        <p:spPr>
          <a:xfrm>
            <a:off x="4848808" y="4821542"/>
            <a:ext cx="2333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Lo puedes tocar y hace una </a:t>
            </a:r>
            <a:r>
              <a:rPr lang="es-MX" dirty="0" err="1">
                <a:solidFill>
                  <a:schemeClr val="bg1"/>
                </a:solidFill>
              </a:rPr>
              <a:t>interaccion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21" name="Gráfico 20" descr="Signo de intercalación hacia la derecha con relleno sólido">
            <a:hlinkClick r:id="rId8" action="ppaction://hlinksldjump"/>
            <a:extLst>
              <a:ext uri="{FF2B5EF4-FFF2-40B4-BE49-F238E27FC236}">
                <a16:creationId xmlns:a16="http://schemas.microsoft.com/office/drawing/2014/main" id="{430CDB45-3700-A783-A9B7-41E93C5DCB2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097600" y="3635833"/>
            <a:ext cx="914400" cy="914400"/>
          </a:xfrm>
          <a:prstGeom prst="rect">
            <a:avLst/>
          </a:prstGeom>
        </p:spPr>
      </p:pic>
      <p:sp>
        <p:nvSpPr>
          <p:cNvPr id="23" name="Rectángulo 22">
            <a:hlinkHover r:id="" action="ppaction://hlinkshowjump?jump=nextslide">
              <a:snd r:embed="rId4" name="explode.wav"/>
            </a:hlinkHover>
            <a:extLst>
              <a:ext uri="{FF2B5EF4-FFF2-40B4-BE49-F238E27FC236}">
                <a16:creationId xmlns:a16="http://schemas.microsoft.com/office/drawing/2014/main" id="{8AE9F344-A7D8-4713-2EEE-64EDE4632902}"/>
              </a:ext>
            </a:extLst>
          </p:cNvPr>
          <p:cNvSpPr/>
          <p:nvPr/>
        </p:nvSpPr>
        <p:spPr>
          <a:xfrm>
            <a:off x="831211" y="4897446"/>
            <a:ext cx="513183" cy="494522"/>
          </a:xfrm>
          <a:prstGeom prst="rect">
            <a:avLst/>
          </a:prstGeom>
          <a:gradFill flip="none" rotWithShape="1">
            <a:gsLst>
              <a:gs pos="0">
                <a:srgbClr val="C00000">
                  <a:tint val="66000"/>
                  <a:satMod val="160000"/>
                </a:srgbClr>
              </a:gs>
              <a:gs pos="50000">
                <a:srgbClr val="C00000">
                  <a:tint val="44500"/>
                  <a:satMod val="160000"/>
                </a:srgbClr>
              </a:gs>
              <a:gs pos="100000">
                <a:srgbClr val="C000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" action="ppaction://hlinkshowjump?jump=nextslide">
              <a:snd r:embed="rId4" name="explode.wav"/>
            </a:hlinkHover>
            <a:extLst>
              <a:ext uri="{FF2B5EF4-FFF2-40B4-BE49-F238E27FC236}">
                <a16:creationId xmlns:a16="http://schemas.microsoft.com/office/drawing/2014/main" id="{E43993F9-3EF1-B66E-F417-2E40BF9F9B96}"/>
              </a:ext>
            </a:extLst>
          </p:cNvPr>
          <p:cNvSpPr/>
          <p:nvPr/>
        </p:nvSpPr>
        <p:spPr>
          <a:xfrm>
            <a:off x="825764" y="4897446"/>
            <a:ext cx="513183" cy="494522"/>
          </a:xfrm>
          <a:prstGeom prst="rect">
            <a:avLst/>
          </a:prstGeom>
          <a:solidFill>
            <a:srgbClr val="C000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EF7E879-D329-77A8-DCE6-277581F45E9A}"/>
              </a:ext>
            </a:extLst>
          </p:cNvPr>
          <p:cNvSpPr txBox="1"/>
          <p:nvPr/>
        </p:nvSpPr>
        <p:spPr>
          <a:xfrm>
            <a:off x="158620" y="5578933"/>
            <a:ext cx="17494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Te mata y </a:t>
            </a:r>
            <a:r>
              <a:rPr lang="es-MX" dirty="0" err="1">
                <a:solidFill>
                  <a:schemeClr val="bg1"/>
                </a:solidFill>
              </a:rPr>
              <a:t>devez</a:t>
            </a:r>
            <a:r>
              <a:rPr lang="es-MX" dirty="0">
                <a:solidFill>
                  <a:schemeClr val="bg1"/>
                </a:solidFill>
              </a:rPr>
              <a:t> en cuando desaparece</a:t>
            </a:r>
          </a:p>
        </p:txBody>
      </p:sp>
      <p:sp>
        <p:nvSpPr>
          <p:cNvPr id="24" name="Rectángulo 23">
            <a:hlinkHover r:id="" action="ppaction://hlinkshowjump?jump=nextslide">
              <a:snd r:embed="rId4" name="explode.wav"/>
            </a:hlinkHover>
            <a:extLst>
              <a:ext uri="{FF2B5EF4-FFF2-40B4-BE49-F238E27FC236}">
                <a16:creationId xmlns:a16="http://schemas.microsoft.com/office/drawing/2014/main" id="{0DA56D6E-0FA2-6639-0802-0339AC936E51}"/>
              </a:ext>
            </a:extLst>
          </p:cNvPr>
          <p:cNvSpPr/>
          <p:nvPr/>
        </p:nvSpPr>
        <p:spPr>
          <a:xfrm>
            <a:off x="825764" y="4897446"/>
            <a:ext cx="513183" cy="494522"/>
          </a:xfrm>
          <a:prstGeom prst="rect">
            <a:avLst/>
          </a:prstGeom>
          <a:solidFill>
            <a:srgbClr val="C000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CEED41E8-88BC-5534-A7AF-1D4212B8469C}"/>
              </a:ext>
            </a:extLst>
          </p:cNvPr>
          <p:cNvSpPr/>
          <p:nvPr/>
        </p:nvSpPr>
        <p:spPr>
          <a:xfrm>
            <a:off x="8365539" y="3641178"/>
            <a:ext cx="648746" cy="646331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E3C8DEA-F707-83B3-85CC-292661D0441F}"/>
              </a:ext>
            </a:extLst>
          </p:cNvPr>
          <p:cNvSpPr txBox="1"/>
          <p:nvPr/>
        </p:nvSpPr>
        <p:spPr>
          <a:xfrm>
            <a:off x="7839877" y="4684268"/>
            <a:ext cx="2333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¿Tiene </a:t>
            </a:r>
            <a:r>
              <a:rPr lang="es-MX" dirty="0" err="1">
                <a:solidFill>
                  <a:schemeClr val="bg1"/>
                </a:solidFill>
              </a:rPr>
              <a:t>fisicas</a:t>
            </a:r>
            <a:r>
              <a:rPr lang="es-MX" dirty="0">
                <a:solidFill>
                  <a:schemeClr val="bg1"/>
                </a:solidFill>
              </a:rPr>
              <a:t>?</a:t>
            </a:r>
          </a:p>
        </p:txBody>
      </p:sp>
      <p:pic>
        <p:nvPicPr>
          <p:cNvPr id="29" name="Start Menu [TubeRipper.com]">
            <a:hlinkClick r:id="" action="ppaction://media"/>
            <a:extLst>
              <a:ext uri="{FF2B5EF4-FFF2-40B4-BE49-F238E27FC236}">
                <a16:creationId xmlns:a16="http://schemas.microsoft.com/office/drawing/2014/main" id="{28697886-15E0-5DB6-C735-B005EA2CB9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3621615" y="652116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130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2040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" presetID="2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39 7.40741E-7 C -0.05339 0.0331 -0.04336 0.05995 -0.03073 0.05995 C -0.01589 0.05995 -0.01029 0.03009 -0.00821 0.01204 L -0.00586 -0.01204 C -0.00352 -0.03009 0.00208 -0.05995 0.01888 -0.05995 C 0.02955 -0.05995 0.04205 -0.0331 0.04205 7.40741E-7 C 0.04205 0.0331 0.02955 0.05995 0.01888 0.05995 C 0.00208 0.05995 -0.00352 0.03009 -0.00586 0.01204 L -0.00821 -0.01204 C -0.01029 -0.03009 -0.01589 -0.05995 -0.03073 -0.05995 C -0.04336 -0.05995 -0.05339 -0.0331 -0.05339 7.40741E-7 Z " pathEditMode="relative" rAng="0" ptsTypes="AAAAAAAAAAA">
                                      <p:cBhvr>
                                        <p:cTn id="15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  <p:bldLst>
      <p:bldP spid="14" grpId="0" animBg="1"/>
      <p:bldP spid="20" grpId="0" animBg="1"/>
      <p:bldP spid="24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FF38AB-022F-2375-D9CD-AC626CC09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26B3206-C2BF-88E9-67B7-DF44157DDACC}"/>
              </a:ext>
            </a:extLst>
          </p:cNvPr>
          <p:cNvSpPr/>
          <p:nvPr/>
        </p:nvSpPr>
        <p:spPr>
          <a:xfrm>
            <a:off x="5444529" y="2076062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12C4001-94F9-59CF-8B7F-7E30323FFC8A}"/>
              </a:ext>
            </a:extLst>
          </p:cNvPr>
          <p:cNvSpPr txBox="1"/>
          <p:nvPr/>
        </p:nvSpPr>
        <p:spPr>
          <a:xfrm>
            <a:off x="5593820" y="4082143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0" name="Elipse 9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74E69117-C00E-4F18-B951-92690AD64091}"/>
              </a:ext>
            </a:extLst>
          </p:cNvPr>
          <p:cNvSpPr/>
          <p:nvPr/>
        </p:nvSpPr>
        <p:spPr>
          <a:xfrm>
            <a:off x="5929721" y="2533261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3013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37065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E9133-C3D8-712A-3186-08FC7874F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1C9DF7-053C-F86F-1EBE-211294243D0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9AAF89-2203-3921-E7B4-3333E09A7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C7F04C3-E8BE-A8ED-21D0-46CD0E0A4F5B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C2B61E47-97AF-2DC8-1939-E9A44FC3A5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9D936F37-DBB5-DE25-01DF-DE157241D02E}"/>
              </a:ext>
            </a:extLst>
          </p:cNvPr>
          <p:cNvSpPr/>
          <p:nvPr/>
        </p:nvSpPr>
        <p:spPr>
          <a:xfrm>
            <a:off x="-666206" y="6503236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E404BF0A-3870-A27D-DF60-D6D42C7C4315}"/>
              </a:ext>
            </a:extLst>
          </p:cNvPr>
          <p:cNvSpPr/>
          <p:nvPr/>
        </p:nvSpPr>
        <p:spPr>
          <a:xfrm>
            <a:off x="-105845" y="-136101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53C77B78-29ED-108A-B905-BA26C64BBA7D}"/>
              </a:ext>
            </a:extLst>
          </p:cNvPr>
          <p:cNvSpPr/>
          <p:nvPr/>
        </p:nvSpPr>
        <p:spPr>
          <a:xfrm>
            <a:off x="-718457" y="-174170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19D1151-3D53-4277-FEAD-23D9C42F7B73}"/>
              </a:ext>
            </a:extLst>
          </p:cNvPr>
          <p:cNvSpPr/>
          <p:nvPr/>
        </p:nvSpPr>
        <p:spPr>
          <a:xfrm>
            <a:off x="10668000" y="5152343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B72A5F44-0623-4156-FF82-A8ACBB17DCF8}"/>
              </a:ext>
            </a:extLst>
          </p:cNvPr>
          <p:cNvSpPr/>
          <p:nvPr/>
        </p:nvSpPr>
        <p:spPr>
          <a:xfrm>
            <a:off x="10886107" y="600758"/>
            <a:ext cx="648746" cy="64633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F1A3F8-DD54-B82B-D620-BCD088F48D67}"/>
              </a:ext>
            </a:extLst>
          </p:cNvPr>
          <p:cNvSpPr/>
          <p:nvPr/>
        </p:nvSpPr>
        <p:spPr>
          <a:xfrm>
            <a:off x="10315345" y="1276388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7E8ACEAC-368E-05CD-0FDD-9D6DBFD9BEC0}"/>
              </a:ext>
            </a:extLst>
          </p:cNvPr>
          <p:cNvSpPr/>
          <p:nvPr/>
        </p:nvSpPr>
        <p:spPr>
          <a:xfrm>
            <a:off x="601133" y="1803706"/>
            <a:ext cx="754169" cy="67679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775097CC-D004-540F-5130-F23B6E4FC5E5}"/>
              </a:ext>
            </a:extLst>
          </p:cNvPr>
          <p:cNvSpPr/>
          <p:nvPr/>
        </p:nvSpPr>
        <p:spPr>
          <a:xfrm>
            <a:off x="601132" y="701433"/>
            <a:ext cx="754169" cy="67679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42060AC2-ABC4-FF84-D16A-B6E486C24390}"/>
              </a:ext>
            </a:extLst>
          </p:cNvPr>
          <p:cNvSpPr/>
          <p:nvPr/>
        </p:nvSpPr>
        <p:spPr>
          <a:xfrm>
            <a:off x="601131" y="2994798"/>
            <a:ext cx="754169" cy="67679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9937D12F-9794-77DB-E63B-F1564490C6F0}"/>
              </a:ext>
            </a:extLst>
          </p:cNvPr>
          <p:cNvSpPr/>
          <p:nvPr/>
        </p:nvSpPr>
        <p:spPr>
          <a:xfrm>
            <a:off x="601130" y="4336985"/>
            <a:ext cx="754169" cy="67679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D248C12F-D09F-ABC3-ED9E-1B86F40263CF}"/>
              </a:ext>
            </a:extLst>
          </p:cNvPr>
          <p:cNvSpPr/>
          <p:nvPr/>
        </p:nvSpPr>
        <p:spPr>
          <a:xfrm>
            <a:off x="10334897" y="2313610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B3DE0C36-2DB0-85C7-E48F-F9A751A2913C}"/>
              </a:ext>
            </a:extLst>
          </p:cNvPr>
          <p:cNvSpPr/>
          <p:nvPr/>
        </p:nvSpPr>
        <p:spPr>
          <a:xfrm>
            <a:off x="10315345" y="3429000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76C9CCA1-6B18-24EA-CCA8-49D5AD2827F1}"/>
              </a:ext>
            </a:extLst>
          </p:cNvPr>
          <p:cNvSpPr/>
          <p:nvPr/>
        </p:nvSpPr>
        <p:spPr>
          <a:xfrm>
            <a:off x="10325121" y="4606189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2245EACE-7CE0-C897-56BD-D0F36729E959}"/>
              </a:ext>
            </a:extLst>
          </p:cNvPr>
          <p:cNvSpPr/>
          <p:nvPr/>
        </p:nvSpPr>
        <p:spPr>
          <a:xfrm>
            <a:off x="12079645" y="-174170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692DDD67-5436-9C09-2AC4-FBECF0727BA0}"/>
              </a:ext>
            </a:extLst>
          </p:cNvPr>
          <p:cNvSpPr/>
          <p:nvPr/>
        </p:nvSpPr>
        <p:spPr>
          <a:xfrm>
            <a:off x="10123208" y="-121918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A65AFA62-3701-A070-4594-557E83BD79AD}"/>
              </a:ext>
            </a:extLst>
          </p:cNvPr>
          <p:cNvSpPr/>
          <p:nvPr/>
        </p:nvSpPr>
        <p:spPr>
          <a:xfrm>
            <a:off x="601129" y="5504441"/>
            <a:ext cx="754169" cy="67679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6" name="Gráfico 5" descr="Fin con rellen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4EFCC93-D1DA-4923-4AD1-43DDCEC43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42257" y="549221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200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0000"/>
    </mc:Choice>
    <mc:Fallback xmlns="">
      <p:transition advClick="0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47 -0.00093 L -0.178 -0.0020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3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42 0.0081 C 0.00768 0.24051 0.00807 0.47269 0.00846 0.70533 " pathEditMode="relative" ptsTypes="AA">
                                      <p:cBhvr>
                                        <p:cTn id="2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-0.0007 L -0.18411 -0.0007 " pathEditMode="relative" ptsTypes="AA">
                                      <p:cBhvr>
                                        <p:cTn id="2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0.00139 L -0.18333 -0.0081 " pathEditMode="relative" ptsTypes="AA">
                                      <p:cBhvr>
                                        <p:cTn id="3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22222E-6 L -0.18463 -0.00486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32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1" grpId="0" animBg="1"/>
      <p:bldP spid="22" grpId="0" animBg="1"/>
      <p:bldP spid="23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BC712-CBC4-2099-24FC-202DFB215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640EFB52-88E2-9A0F-F173-60D24C500B5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DC35273-F107-8D69-471B-F561CF078A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9C07BDC0-DDE5-36A5-45B5-518F93154CC8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E283ED4-C0BB-B930-59F6-629CCF0545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0F4945D1-7A6F-71E4-5165-D43D439F2B74}"/>
              </a:ext>
            </a:extLst>
          </p:cNvPr>
          <p:cNvSpPr/>
          <p:nvPr/>
        </p:nvSpPr>
        <p:spPr>
          <a:xfrm>
            <a:off x="-666206" y="7430699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E4DB03C2-9042-9038-4F0F-DC6C218ABAD8}"/>
              </a:ext>
            </a:extLst>
          </p:cNvPr>
          <p:cNvSpPr/>
          <p:nvPr/>
        </p:nvSpPr>
        <p:spPr>
          <a:xfrm>
            <a:off x="-406293" y="-136101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BD99E43E-8E44-85E3-5975-A63EE09203F9}"/>
              </a:ext>
            </a:extLst>
          </p:cNvPr>
          <p:cNvSpPr/>
          <p:nvPr/>
        </p:nvSpPr>
        <p:spPr>
          <a:xfrm>
            <a:off x="-718457" y="-1284513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extLst>
              <a:ext uri="{FF2B5EF4-FFF2-40B4-BE49-F238E27FC236}">
                <a16:creationId xmlns:a16="http://schemas.microsoft.com/office/drawing/2014/main" id="{46F49B8A-37F9-AEE2-D2BA-422CC1AC2F18}"/>
              </a:ext>
            </a:extLst>
          </p:cNvPr>
          <p:cNvSpPr/>
          <p:nvPr/>
        </p:nvSpPr>
        <p:spPr>
          <a:xfrm>
            <a:off x="5111620" y="2065738"/>
            <a:ext cx="2392797" cy="1985688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C18E4198-7D2B-BD98-1252-A9FF50DB6553}"/>
              </a:ext>
            </a:extLst>
          </p:cNvPr>
          <p:cNvSpPr/>
          <p:nvPr/>
        </p:nvSpPr>
        <p:spPr>
          <a:xfrm>
            <a:off x="10928248" y="7302004"/>
            <a:ext cx="648746" cy="64633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11F0B080-30A6-1BE2-F14E-6C4D2607539C}"/>
              </a:ext>
            </a:extLst>
          </p:cNvPr>
          <p:cNvSpPr/>
          <p:nvPr/>
        </p:nvSpPr>
        <p:spPr>
          <a:xfrm>
            <a:off x="15508870" y="1252334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07916742-00FA-080A-E94F-E6C7419479B7}"/>
              </a:ext>
            </a:extLst>
          </p:cNvPr>
          <p:cNvSpPr/>
          <p:nvPr/>
        </p:nvSpPr>
        <p:spPr>
          <a:xfrm>
            <a:off x="16261311" y="2354607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679451F7-9410-EC48-F5B7-EB2AC94BBD71}"/>
              </a:ext>
            </a:extLst>
          </p:cNvPr>
          <p:cNvSpPr/>
          <p:nvPr/>
        </p:nvSpPr>
        <p:spPr>
          <a:xfrm>
            <a:off x="15770127" y="3366054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43BD581A-2A55-05B2-C85A-2ACFDEB58883}"/>
              </a:ext>
            </a:extLst>
          </p:cNvPr>
          <p:cNvSpPr/>
          <p:nvPr/>
        </p:nvSpPr>
        <p:spPr>
          <a:xfrm>
            <a:off x="16398696" y="4468327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F63B6F5A-E9B5-0C69-C108-2C795A75F583}"/>
              </a:ext>
            </a:extLst>
          </p:cNvPr>
          <p:cNvSpPr/>
          <p:nvPr/>
        </p:nvSpPr>
        <p:spPr>
          <a:xfrm>
            <a:off x="12549909" y="-174170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EEEF5A97-D0B6-64C9-472C-C9B848DFE402}"/>
              </a:ext>
            </a:extLst>
          </p:cNvPr>
          <p:cNvSpPr/>
          <p:nvPr/>
        </p:nvSpPr>
        <p:spPr>
          <a:xfrm>
            <a:off x="10123208" y="-7384886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E3F0CA8-F281-59B5-EF11-F0C4281316CC}"/>
              </a:ext>
            </a:extLst>
          </p:cNvPr>
          <p:cNvSpPr txBox="1"/>
          <p:nvPr/>
        </p:nvSpPr>
        <p:spPr>
          <a:xfrm>
            <a:off x="4843462" y="4495430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7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2907658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0">
        <p159:morph option="byObject"/>
      </p:transition>
    </mc:Choice>
    <mc:Fallback xmlns="">
      <p:transition spd="slow" advClick="0" advTm="3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-0.0007 L -0.18412 -0.000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0.00139 L -0.18334 -0.0081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19" y="-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-0.00186 L -0.17969 -0.0113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93" y="-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42 0.0081 C 0.00768 0.2405 0.00807 0.47268 0.00846 0.7053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348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47 -0.00093 L -0.17799 -0.00209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3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1" grpId="0" animBg="1"/>
      <p:bldP spid="22" grpId="0" animBg="1"/>
      <p:bldP spid="23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4E779-2FB1-D2D0-AB21-9349F8F61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E1BC0E9-72B9-9771-A73A-DC6929A27736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D87AFE-D29B-7F7D-48FE-DC46490E2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F23E41A-385C-6EEC-D0EF-9C0D01F20F1A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55FFFDF-F80D-54C7-1966-F34F03C91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1393CFF0-5C81-463B-B50A-51A6EFB9A036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C3D04492-0015-3ED3-7DB9-E77B233808C8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C7800AF6-ED2A-1B08-5612-AC9D2836F1FA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A6310D03-D556-3AC5-513C-AB19E831FA58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7EB1A0D3-BA6E-0D09-9047-C8B7CAC8011A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hlinkClick r:id="rId9" action="ppaction://hlinksldjump"/>
            <a:extLst>
              <a:ext uri="{FF2B5EF4-FFF2-40B4-BE49-F238E27FC236}">
                <a16:creationId xmlns:a16="http://schemas.microsoft.com/office/drawing/2014/main" id="{6DC9E9B2-BBE9-9AE8-AB7C-5108A441C01E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2" name="Rectángulo 11">
            <a:hlinkClick r:id="rId10" action="ppaction://hlinksldjump"/>
            <a:extLst>
              <a:ext uri="{FF2B5EF4-FFF2-40B4-BE49-F238E27FC236}">
                <a16:creationId xmlns:a16="http://schemas.microsoft.com/office/drawing/2014/main" id="{4ACF53A7-B436-1503-AFEE-F37DDEBB593F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5" name="Rectángulo 14">
            <a:hlinkClick r:id="rId11" action="ppaction://hlinksldjump"/>
            <a:extLst>
              <a:ext uri="{FF2B5EF4-FFF2-40B4-BE49-F238E27FC236}">
                <a16:creationId xmlns:a16="http://schemas.microsoft.com/office/drawing/2014/main" id="{E4B70D1E-85B9-A7B5-409C-9852E5AF1FD3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5C158B5E-115A-5243-1DE8-1BC8610DCB7E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54C8D4F1-59ED-9698-202F-295ACA78A373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CBF52C3-E040-7A26-432D-27B2FA9B794E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5F1CE47-FF89-BAA0-1C9B-8A5731E566AD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81EAA33-206B-60C5-318B-0A3C411A5333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579C3B10-812B-F906-1DBA-AFF918FDF00E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12F21BAF-1969-7129-CA81-94C089401015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75ECA554-DD6D-9DE1-518D-0146A8AF840E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3C7F9562-A778-9796-3BF2-1622CAABF0BD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55338E51-B213-A38C-B776-79A466B67E35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A687AE5C-78A8-DA2E-B3A2-D70DF4133EB3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9D237CA-4638-05C0-4082-F5282E4FF7D1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F9A85BE7-E844-7B57-560D-A6764D031914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F098F204-B33F-EA6A-5E8D-C43FC908DBF8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F277F7DD-D9D4-7BCC-5834-46A4ACFBB658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95922212-7A21-9F31-E33E-87921B6E7A63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81DD688A-684D-A186-A7C2-81B3EC19B3D4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6B09ADD2-3A36-80C6-5AE1-B35357CEE79F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9666DDC1-3483-5712-E857-1462DACB75F8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EFA32D94-1F54-114D-69FA-CCA5D6A63F63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59B9411B-AE4D-89C9-908A-8CF8A15DFC23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D9040280-54FF-3485-353D-0308F23287D6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2A99B502-0ADF-EDAA-4B62-47D9B151DF5C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70444A03-EA5C-E60D-3715-2BB675AD3D2D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8817BDBA-33FE-D98C-377D-3C050135DAC3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84ED4B36-1A21-309A-C18A-B09C43407337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4AC81A8E-EBA0-912F-FB0E-981065535033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7B3491B6-01DE-B5D0-3B1C-5B79E932EE86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06F0BE5D-C21E-ADB1-D60B-F29EAC0A3819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B8DB4634-E760-DD85-FBE9-39E1A6658F80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568A2438-0CD7-5658-A700-C6A49F9C726A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2F733878-C29B-1B47-AB14-063742554489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C8009FE4-4542-6079-F508-DC223E90FA2E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5D1923AF-4CBE-2AA0-03B7-CD55D979338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D7ABE99C-FBB9-2115-4EAD-DB661465D3EA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2F9C9F5-C3B9-7128-416D-CB0D682D68DE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4C5B73BB-76BC-ABD5-5E26-36E7F6D8425E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1DEB7DC5-ADE8-F6AB-9584-C56DAED3B77F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27EC853E-B3F6-2B38-B1F9-C11344CB3E5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5964BB-A677-3F7B-F2CC-33EAA1C7E05B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6E0BA4AB-BFBA-1ED3-726E-55C2A5C02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  <p:sp>
        <p:nvSpPr>
          <p:cNvPr id="14" name="CuadroTexto 13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D680DA6-54C3-FD62-C57D-FC420F653A18}"/>
              </a:ext>
            </a:extLst>
          </p:cNvPr>
          <p:cNvSpPr txBox="1"/>
          <p:nvPr/>
        </p:nvSpPr>
        <p:spPr>
          <a:xfrm>
            <a:off x="4843462" y="4495430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7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2103824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6CD0B-8656-3FA3-F0F4-7E7612639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CB7EFAC-B0C2-6B20-4924-9D9BD44A60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8D3C3B-C10B-2F3A-5A57-B03809B3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17ED4C-F348-B15D-EC53-D961F8691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4970C7C7-3326-0E5D-6701-2E93FDF32872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A226C166-4B20-F814-3067-C423CBC6C0C2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381122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FF38AB-022F-2375-D9CD-AC626CC09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Círculo: vacío 1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702F70C-208A-FF77-785A-97A8581F63B4}"/>
              </a:ext>
            </a:extLst>
          </p:cNvPr>
          <p:cNvSpPr/>
          <p:nvPr/>
        </p:nvSpPr>
        <p:spPr>
          <a:xfrm>
            <a:off x="9833688" y="3613936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8D0BCA3-20FC-4366-EA6F-0C3E239227BD}"/>
              </a:ext>
            </a:extLst>
          </p:cNvPr>
          <p:cNvSpPr txBox="1"/>
          <p:nvPr/>
        </p:nvSpPr>
        <p:spPr>
          <a:xfrm>
            <a:off x="9982979" y="5620017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1" name="Elipse 10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BE7D1625-FD0B-F4AC-B83A-0E1C97786AA8}"/>
              </a:ext>
            </a:extLst>
          </p:cNvPr>
          <p:cNvSpPr/>
          <p:nvPr/>
        </p:nvSpPr>
        <p:spPr>
          <a:xfrm>
            <a:off x="10318880" y="4071135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2040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05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/>
          <p:nvPr/>
        </p:nvSpPr>
        <p:spPr>
          <a:xfrm>
            <a:off x="-140737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0AEDF45B-A58C-4271-4973-68E06300BE73}"/>
              </a:ext>
            </a:extLst>
          </p:cNvPr>
          <p:cNvSpPr/>
          <p:nvPr/>
        </p:nvSpPr>
        <p:spPr>
          <a:xfrm>
            <a:off x="0" y="-319311"/>
            <a:ext cx="12482286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1568832A-387A-3907-06ED-54400860D11B}"/>
              </a:ext>
            </a:extLst>
          </p:cNvPr>
          <p:cNvSpPr/>
          <p:nvPr/>
        </p:nvSpPr>
        <p:spPr>
          <a:xfrm>
            <a:off x="-145143" y="6832991"/>
            <a:ext cx="12482286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CB3C1CDA-0B02-A5B1-F4E1-3B8602CAFB22}"/>
              </a:ext>
            </a:extLst>
          </p:cNvPr>
          <p:cNvSpPr/>
          <p:nvPr/>
        </p:nvSpPr>
        <p:spPr>
          <a:xfrm>
            <a:off x="-256072" y="-827314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0930E3BA-148C-A1B0-AE8B-8B2B8F8093B0}"/>
              </a:ext>
            </a:extLst>
          </p:cNvPr>
          <p:cNvSpPr/>
          <p:nvPr/>
        </p:nvSpPr>
        <p:spPr>
          <a:xfrm>
            <a:off x="12056608" y="-563852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2" action="ppaction://hlinksldjump"/>
            <a:extLst>
              <a:ext uri="{FF2B5EF4-FFF2-40B4-BE49-F238E27FC236}">
                <a16:creationId xmlns:a16="http://schemas.microsoft.com/office/drawing/2014/main" id="{22BAE98B-F5CD-62E5-EDF4-B8CD7C52A0D8}"/>
              </a:ext>
            </a:extLst>
          </p:cNvPr>
          <p:cNvSpPr/>
          <p:nvPr/>
        </p:nvSpPr>
        <p:spPr>
          <a:xfrm>
            <a:off x="8624078" y="2055337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7BF7F336-DAE8-6455-2A83-691AF6E60614}"/>
              </a:ext>
            </a:extLst>
          </p:cNvPr>
          <p:cNvSpPr/>
          <p:nvPr/>
        </p:nvSpPr>
        <p:spPr>
          <a:xfrm flipH="1">
            <a:off x="3872982" y="1300593"/>
            <a:ext cx="2916853" cy="168209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Hover r:id="rId2" action="ppaction://hlinksldjump"/>
            <a:extLst>
              <a:ext uri="{FF2B5EF4-FFF2-40B4-BE49-F238E27FC236}">
                <a16:creationId xmlns:a16="http://schemas.microsoft.com/office/drawing/2014/main" id="{4E3B3CF3-32E8-5441-670C-1F6414E9991E}"/>
              </a:ext>
            </a:extLst>
          </p:cNvPr>
          <p:cNvSpPr/>
          <p:nvPr/>
        </p:nvSpPr>
        <p:spPr>
          <a:xfrm flipH="1">
            <a:off x="6322786" y="2957523"/>
            <a:ext cx="467049" cy="135926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Hover r:id="rId2" action="ppaction://hlinksldjump"/>
            <a:extLst>
              <a:ext uri="{FF2B5EF4-FFF2-40B4-BE49-F238E27FC236}">
                <a16:creationId xmlns:a16="http://schemas.microsoft.com/office/drawing/2014/main" id="{8965EEF1-247E-0D39-6F12-F023408249CF}"/>
              </a:ext>
            </a:extLst>
          </p:cNvPr>
          <p:cNvSpPr/>
          <p:nvPr/>
        </p:nvSpPr>
        <p:spPr>
          <a:xfrm flipH="1">
            <a:off x="2699657" y="3960037"/>
            <a:ext cx="4074238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hlinkHover r:id="rId2" action="ppaction://hlinksldjump"/>
            <a:extLst>
              <a:ext uri="{FF2B5EF4-FFF2-40B4-BE49-F238E27FC236}">
                <a16:creationId xmlns:a16="http://schemas.microsoft.com/office/drawing/2014/main" id="{06AF6E5A-25D2-4BF9-D5F8-73B18409F058}"/>
              </a:ext>
            </a:extLst>
          </p:cNvPr>
          <p:cNvSpPr/>
          <p:nvPr/>
        </p:nvSpPr>
        <p:spPr>
          <a:xfrm flipH="1">
            <a:off x="3678789" y="5290497"/>
            <a:ext cx="4074238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hlinkHover r:id="rId2" action="ppaction://hlinksldjump"/>
            <a:extLst>
              <a:ext uri="{FF2B5EF4-FFF2-40B4-BE49-F238E27FC236}">
                <a16:creationId xmlns:a16="http://schemas.microsoft.com/office/drawing/2014/main" id="{4CDEC9C1-E475-19A0-8C56-882DA92C931D}"/>
              </a:ext>
            </a:extLst>
          </p:cNvPr>
          <p:cNvSpPr/>
          <p:nvPr/>
        </p:nvSpPr>
        <p:spPr>
          <a:xfrm flipH="1">
            <a:off x="3678788" y="5303078"/>
            <a:ext cx="370697" cy="17744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1C66E4F6-D909-1532-67CE-09968E15A631}"/>
              </a:ext>
            </a:extLst>
          </p:cNvPr>
          <p:cNvSpPr/>
          <p:nvPr/>
        </p:nvSpPr>
        <p:spPr>
          <a:xfrm flipH="1">
            <a:off x="2522376" y="3960037"/>
            <a:ext cx="642319" cy="17744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A4E9D3C9-1931-5E54-5E41-291894EDD5DB}"/>
              </a:ext>
            </a:extLst>
          </p:cNvPr>
          <p:cNvSpPr/>
          <p:nvPr/>
        </p:nvSpPr>
        <p:spPr>
          <a:xfrm flipH="1">
            <a:off x="-297833" y="5167410"/>
            <a:ext cx="3420187" cy="55620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7B13FEC7-696D-51FA-E9DA-E000964E2B1A}"/>
              </a:ext>
            </a:extLst>
          </p:cNvPr>
          <p:cNvSpPr/>
          <p:nvPr/>
        </p:nvSpPr>
        <p:spPr>
          <a:xfrm flipH="1" flipV="1">
            <a:off x="2522377" y="1451427"/>
            <a:ext cx="507740" cy="306150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07E34F0F-0162-9C97-3EF9-DFC2520F94A1}"/>
              </a:ext>
            </a:extLst>
          </p:cNvPr>
          <p:cNvSpPr/>
          <p:nvPr/>
        </p:nvSpPr>
        <p:spPr>
          <a:xfrm flipH="1" flipV="1">
            <a:off x="1209219" y="1451426"/>
            <a:ext cx="1313155" cy="84182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hlinkHover r:id="rId2" action="ppaction://hlinksldjump"/>
            <a:extLst>
              <a:ext uri="{FF2B5EF4-FFF2-40B4-BE49-F238E27FC236}">
                <a16:creationId xmlns:a16="http://schemas.microsoft.com/office/drawing/2014/main" id="{CDC0CBE7-461E-CE75-08E5-DE33E5ED3FFB}"/>
              </a:ext>
            </a:extLst>
          </p:cNvPr>
          <p:cNvSpPr/>
          <p:nvPr/>
        </p:nvSpPr>
        <p:spPr>
          <a:xfrm flipH="1" flipV="1">
            <a:off x="8952722" y="6266817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hlinkHover r:id="rId2" action="ppaction://hlinksldjump"/>
            <a:extLst>
              <a:ext uri="{FF2B5EF4-FFF2-40B4-BE49-F238E27FC236}">
                <a16:creationId xmlns:a16="http://schemas.microsoft.com/office/drawing/2014/main" id="{82BB8D88-AC28-C9F4-5A3A-34483E1616B0}"/>
              </a:ext>
            </a:extLst>
          </p:cNvPr>
          <p:cNvSpPr/>
          <p:nvPr/>
        </p:nvSpPr>
        <p:spPr>
          <a:xfrm flipH="1" flipV="1">
            <a:off x="9001238" y="6280285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hlinkHover r:id="rId2" action="ppaction://hlinksldjump"/>
            <a:extLst>
              <a:ext uri="{FF2B5EF4-FFF2-40B4-BE49-F238E27FC236}">
                <a16:creationId xmlns:a16="http://schemas.microsoft.com/office/drawing/2014/main" id="{705D8851-B16A-DCA3-3FEC-F99534B6DB13}"/>
              </a:ext>
            </a:extLst>
          </p:cNvPr>
          <p:cNvSpPr/>
          <p:nvPr/>
        </p:nvSpPr>
        <p:spPr>
          <a:xfrm flipH="1" flipV="1">
            <a:off x="8990920" y="6273551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hlinkHover r:id="rId2" action="ppaction://hlinksldjump"/>
            <a:extLst>
              <a:ext uri="{FF2B5EF4-FFF2-40B4-BE49-F238E27FC236}">
                <a16:creationId xmlns:a16="http://schemas.microsoft.com/office/drawing/2014/main" id="{2EB962AA-9950-555D-6D04-DA5110D65C2B}"/>
              </a:ext>
            </a:extLst>
          </p:cNvPr>
          <p:cNvSpPr/>
          <p:nvPr/>
        </p:nvSpPr>
        <p:spPr>
          <a:xfrm flipH="1" flipV="1">
            <a:off x="8942404" y="6260083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0" name="Estrella: 5 puntas 29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FD5DE8F4-E2F9-823B-A25E-21664CF82E42}"/>
              </a:ext>
            </a:extLst>
          </p:cNvPr>
          <p:cNvSpPr/>
          <p:nvPr/>
        </p:nvSpPr>
        <p:spPr>
          <a:xfrm>
            <a:off x="187909" y="5734486"/>
            <a:ext cx="1224892" cy="1029852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23477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849 -0.01064 L -0.01133 -0.95879 L -0.79701 -0.95463 L -0.77565 -0.51227 " pathEditMode="relative" ptsTypes="AAAA">
                                      <p:cBhvr>
                                        <p:cTn id="12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5 -0.02315 L -0.01536 -0.96505 L -0.57734 -0.95463 L -0.57968 -0.56945 L -0.46302 -0.62014 " pathEditMode="relative" ptsTypes="AAAAA">
                                      <p:cBhvr>
                                        <p:cTn id="14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927 0.00741 L -0.01562 -0.95347 L -0.22994 -0.95556 L -0.23242 -0.38218 L -0.55859 -0.36088 L -0.58828 -0.14931 " pathEditMode="relative" ptsTypes="AAAAAA">
                                      <p:cBhvr>
                                        <p:cTn id="16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73 -0.01158 L -0.01289 -0.95764 L -0.19154 -0.95556 L -0.19623 -0.14283 L -0.3974 -0.14723 " pathEditMode="relative" ptsTypes="AAAAA">
                                      <p:cBhvr>
                                        <p:cTn id="18" dur="3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  <p:bldP spid="28" grpId="0" animBg="1"/>
      <p:bldP spid="29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/>
          <p:nvPr/>
        </p:nvSpPr>
        <p:spPr>
          <a:xfrm>
            <a:off x="-594529" y="-273212"/>
            <a:ext cx="12931672" cy="713121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0AEDF45B-A58C-4271-4973-68E06300BE73}"/>
              </a:ext>
            </a:extLst>
          </p:cNvPr>
          <p:cNvSpPr/>
          <p:nvPr/>
        </p:nvSpPr>
        <p:spPr>
          <a:xfrm>
            <a:off x="0" y="-711197"/>
            <a:ext cx="12482286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1568832A-387A-3907-06ED-54400860D11B}"/>
              </a:ext>
            </a:extLst>
          </p:cNvPr>
          <p:cNvSpPr/>
          <p:nvPr/>
        </p:nvSpPr>
        <p:spPr>
          <a:xfrm>
            <a:off x="-145143" y="7355505"/>
            <a:ext cx="12482286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CB3C1CDA-0B02-A5B1-F4E1-3B8602CAFB22}"/>
              </a:ext>
            </a:extLst>
          </p:cNvPr>
          <p:cNvSpPr/>
          <p:nvPr/>
        </p:nvSpPr>
        <p:spPr>
          <a:xfrm>
            <a:off x="-936447" y="-839323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0930E3BA-148C-A1B0-AE8B-8B2B8F8093B0}"/>
              </a:ext>
            </a:extLst>
          </p:cNvPr>
          <p:cNvSpPr/>
          <p:nvPr/>
        </p:nvSpPr>
        <p:spPr>
          <a:xfrm>
            <a:off x="12811350" y="-563852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2" action="ppaction://hlinksldjump"/>
            <a:extLst>
              <a:ext uri="{FF2B5EF4-FFF2-40B4-BE49-F238E27FC236}">
                <a16:creationId xmlns:a16="http://schemas.microsoft.com/office/drawing/2014/main" id="{22BAE98B-F5CD-62E5-EDF4-B8CD7C52A0D8}"/>
              </a:ext>
            </a:extLst>
          </p:cNvPr>
          <p:cNvSpPr/>
          <p:nvPr/>
        </p:nvSpPr>
        <p:spPr>
          <a:xfrm>
            <a:off x="8624078" y="8238427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7BF7F336-DAE8-6455-2A83-691AF6E60614}"/>
              </a:ext>
            </a:extLst>
          </p:cNvPr>
          <p:cNvSpPr/>
          <p:nvPr/>
        </p:nvSpPr>
        <p:spPr>
          <a:xfrm flipH="1">
            <a:off x="3872982" y="-3140781"/>
            <a:ext cx="2916853" cy="168209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Hover r:id="rId2" action="ppaction://hlinksldjump"/>
            <a:extLst>
              <a:ext uri="{FF2B5EF4-FFF2-40B4-BE49-F238E27FC236}">
                <a16:creationId xmlns:a16="http://schemas.microsoft.com/office/drawing/2014/main" id="{4E3B3CF3-32E8-5441-670C-1F6414E9991E}"/>
              </a:ext>
            </a:extLst>
          </p:cNvPr>
          <p:cNvSpPr/>
          <p:nvPr/>
        </p:nvSpPr>
        <p:spPr>
          <a:xfrm flipH="1">
            <a:off x="6379740" y="-2136495"/>
            <a:ext cx="467049" cy="135926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Hover r:id="rId2" action="ppaction://hlinksldjump"/>
            <a:extLst>
              <a:ext uri="{FF2B5EF4-FFF2-40B4-BE49-F238E27FC236}">
                <a16:creationId xmlns:a16="http://schemas.microsoft.com/office/drawing/2014/main" id="{8965EEF1-247E-0D39-6F12-F023408249CF}"/>
              </a:ext>
            </a:extLst>
          </p:cNvPr>
          <p:cNvSpPr/>
          <p:nvPr/>
        </p:nvSpPr>
        <p:spPr>
          <a:xfrm flipH="1">
            <a:off x="-5370292" y="3960037"/>
            <a:ext cx="4074238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hlinkHover r:id="rId2" action="ppaction://hlinksldjump"/>
            <a:extLst>
              <a:ext uri="{FF2B5EF4-FFF2-40B4-BE49-F238E27FC236}">
                <a16:creationId xmlns:a16="http://schemas.microsoft.com/office/drawing/2014/main" id="{06AF6E5A-25D2-4BF9-D5F8-73B18409F058}"/>
              </a:ext>
            </a:extLst>
          </p:cNvPr>
          <p:cNvSpPr/>
          <p:nvPr/>
        </p:nvSpPr>
        <p:spPr>
          <a:xfrm flipH="1">
            <a:off x="13359825" y="5305011"/>
            <a:ext cx="4074238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hlinkHover r:id="rId2" action="ppaction://hlinksldjump"/>
            <a:extLst>
              <a:ext uri="{FF2B5EF4-FFF2-40B4-BE49-F238E27FC236}">
                <a16:creationId xmlns:a16="http://schemas.microsoft.com/office/drawing/2014/main" id="{4CDEC9C1-E475-19A0-8C56-882DA92C931D}"/>
              </a:ext>
            </a:extLst>
          </p:cNvPr>
          <p:cNvSpPr/>
          <p:nvPr/>
        </p:nvSpPr>
        <p:spPr>
          <a:xfrm flipH="1">
            <a:off x="3678788" y="8147879"/>
            <a:ext cx="370697" cy="17744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1C66E4F6-D909-1532-67CE-09968E15A631}"/>
              </a:ext>
            </a:extLst>
          </p:cNvPr>
          <p:cNvSpPr/>
          <p:nvPr/>
        </p:nvSpPr>
        <p:spPr>
          <a:xfrm flipH="1">
            <a:off x="2522376" y="9127126"/>
            <a:ext cx="642319" cy="17744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A4E9D3C9-1931-5E54-5E41-291894EDD5DB}"/>
              </a:ext>
            </a:extLst>
          </p:cNvPr>
          <p:cNvSpPr/>
          <p:nvPr/>
        </p:nvSpPr>
        <p:spPr>
          <a:xfrm flipH="1">
            <a:off x="-4884350" y="5167410"/>
            <a:ext cx="3420187" cy="55620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7B13FEC7-696D-51FA-E9DA-E000964E2B1A}"/>
              </a:ext>
            </a:extLst>
          </p:cNvPr>
          <p:cNvSpPr/>
          <p:nvPr/>
        </p:nvSpPr>
        <p:spPr>
          <a:xfrm flipH="1" flipV="1">
            <a:off x="2522377" y="7924803"/>
            <a:ext cx="507740" cy="306150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07E34F0F-0162-9C97-3EF9-DFC2520F94A1}"/>
              </a:ext>
            </a:extLst>
          </p:cNvPr>
          <p:cNvSpPr/>
          <p:nvPr/>
        </p:nvSpPr>
        <p:spPr>
          <a:xfrm flipH="1" flipV="1">
            <a:off x="1209219" y="-2264233"/>
            <a:ext cx="1313155" cy="84182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hlinkHover r:id="rId2" action="ppaction://hlinksldjump"/>
            <a:extLst>
              <a:ext uri="{FF2B5EF4-FFF2-40B4-BE49-F238E27FC236}">
                <a16:creationId xmlns:a16="http://schemas.microsoft.com/office/drawing/2014/main" id="{82BB8D88-AC28-C9F4-5A3A-34483E1616B0}"/>
              </a:ext>
            </a:extLst>
          </p:cNvPr>
          <p:cNvSpPr/>
          <p:nvPr/>
        </p:nvSpPr>
        <p:spPr>
          <a:xfrm flipH="1" flipV="1">
            <a:off x="3533321" y="-2189704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hlinkHover r:id="rId2" action="ppaction://hlinksldjump"/>
            <a:extLst>
              <a:ext uri="{FF2B5EF4-FFF2-40B4-BE49-F238E27FC236}">
                <a16:creationId xmlns:a16="http://schemas.microsoft.com/office/drawing/2014/main" id="{705D8851-B16A-DCA3-3FEC-F99534B6DB13}"/>
              </a:ext>
            </a:extLst>
          </p:cNvPr>
          <p:cNvSpPr/>
          <p:nvPr/>
        </p:nvSpPr>
        <p:spPr>
          <a:xfrm flipH="1" flipV="1">
            <a:off x="2799056" y="7474805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hlinkHover r:id="rId2" action="ppaction://hlinksldjump"/>
            <a:extLst>
              <a:ext uri="{FF2B5EF4-FFF2-40B4-BE49-F238E27FC236}">
                <a16:creationId xmlns:a16="http://schemas.microsoft.com/office/drawing/2014/main" id="{2EB962AA-9950-555D-6D04-DA5110D65C2B}"/>
              </a:ext>
            </a:extLst>
          </p:cNvPr>
          <p:cNvSpPr/>
          <p:nvPr/>
        </p:nvSpPr>
        <p:spPr>
          <a:xfrm flipH="1" flipV="1">
            <a:off x="3782138" y="7819128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0" name="Estrella: 5 puntas 29">
            <a:extLst>
              <a:ext uri="{FF2B5EF4-FFF2-40B4-BE49-F238E27FC236}">
                <a16:creationId xmlns:a16="http://schemas.microsoft.com/office/drawing/2014/main" id="{FD5DE8F4-E2F9-823B-A25E-21664CF82E42}"/>
              </a:ext>
            </a:extLst>
          </p:cNvPr>
          <p:cNvSpPr/>
          <p:nvPr/>
        </p:nvSpPr>
        <p:spPr>
          <a:xfrm>
            <a:off x="4634300" y="1483577"/>
            <a:ext cx="3490879" cy="307770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uadroTexto 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93CA797-A678-7924-202B-4BC8A3633178}"/>
              </a:ext>
            </a:extLst>
          </p:cNvPr>
          <p:cNvSpPr txBox="1"/>
          <p:nvPr/>
        </p:nvSpPr>
        <p:spPr>
          <a:xfrm>
            <a:off x="4715327" y="4495430"/>
            <a:ext cx="3138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[nivel 8]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919252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473DD2-247B-89E0-2CE9-C369191D2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0B204DA-8CAB-BE05-F649-E22C49CF3F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5902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4E779-2FB1-D2D0-AB21-9349F8F61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E1BC0E9-72B9-9771-A73A-DC6929A27736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D87AFE-D29B-7F7D-48FE-DC46490E2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F23E41A-385C-6EEC-D0EF-9C0D01F20F1A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55FFFDF-F80D-54C7-1966-F34F03C91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1393CFF0-5C81-463B-B50A-51A6EFB9A036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C3D04492-0015-3ED3-7DB9-E77B233808C8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C7800AF6-ED2A-1B08-5612-AC9D2836F1FA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A6310D03-D556-3AC5-513C-AB19E831FA58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7EB1A0D3-BA6E-0D09-9047-C8B7CAC8011A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hlinkClick r:id="rId9" action="ppaction://hlinksldjump"/>
            <a:extLst>
              <a:ext uri="{FF2B5EF4-FFF2-40B4-BE49-F238E27FC236}">
                <a16:creationId xmlns:a16="http://schemas.microsoft.com/office/drawing/2014/main" id="{6DC9E9B2-BBE9-9AE8-AB7C-5108A441C01E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2" name="Rectángulo 11">
            <a:hlinkClick r:id="rId10" action="ppaction://hlinksldjump"/>
            <a:extLst>
              <a:ext uri="{FF2B5EF4-FFF2-40B4-BE49-F238E27FC236}">
                <a16:creationId xmlns:a16="http://schemas.microsoft.com/office/drawing/2014/main" id="{4ACF53A7-B436-1503-AFEE-F37DDEBB593F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5" name="Rectángulo 14">
            <a:hlinkClick r:id="rId11" action="ppaction://hlinksldjump"/>
            <a:extLst>
              <a:ext uri="{FF2B5EF4-FFF2-40B4-BE49-F238E27FC236}">
                <a16:creationId xmlns:a16="http://schemas.microsoft.com/office/drawing/2014/main" id="{E4B70D1E-85B9-A7B5-409C-9852E5AF1FD3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21" name="Rectángulo 20">
            <a:hlinkClick r:id="rId12" action="ppaction://hlinksldjump"/>
            <a:extLst>
              <a:ext uri="{FF2B5EF4-FFF2-40B4-BE49-F238E27FC236}">
                <a16:creationId xmlns:a16="http://schemas.microsoft.com/office/drawing/2014/main" id="{5C158B5E-115A-5243-1DE8-1BC8610DCB7E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CBF52C3-E040-7A26-432D-27B2FA9B794E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5F1CE47-FF89-BAA0-1C9B-8A5731E566AD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81EAA33-206B-60C5-318B-0A3C411A5333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579C3B10-812B-F906-1DBA-AFF918FDF00E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12F21BAF-1969-7129-CA81-94C089401015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75ECA554-DD6D-9DE1-518D-0146A8AF840E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3C7F9562-A778-9796-3BF2-1622CAABF0BD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55338E51-B213-A38C-B776-79A466B67E35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A687AE5C-78A8-DA2E-B3A2-D70DF4133EB3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9D237CA-4638-05C0-4082-F5282E4FF7D1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F9A85BE7-E844-7B57-560D-A6764D031914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F098F204-B33F-EA6A-5E8D-C43FC908DBF8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F277F7DD-D9D4-7BCC-5834-46A4ACFBB658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95922212-7A21-9F31-E33E-87921B6E7A63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81DD688A-684D-A186-A7C2-81B3EC19B3D4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6B09ADD2-3A36-80C6-5AE1-B35357CEE79F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9666DDC1-3483-5712-E857-1462DACB75F8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EFA32D94-1F54-114D-69FA-CCA5D6A63F63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59B9411B-AE4D-89C9-908A-8CF8A15DFC23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D9040280-54FF-3485-353D-0308F23287D6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2A99B502-0ADF-EDAA-4B62-47D9B151DF5C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70444A03-EA5C-E60D-3715-2BB675AD3D2D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8817BDBA-33FE-D98C-377D-3C050135DAC3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84ED4B36-1A21-309A-C18A-B09C43407337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4AC81A8E-EBA0-912F-FB0E-981065535033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7B3491B6-01DE-B5D0-3B1C-5B79E932EE86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06F0BE5D-C21E-ADB1-D60B-F29EAC0A3819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B8DB4634-E760-DD85-FBE9-39E1A6658F80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568A2438-0CD7-5658-A700-C6A49F9C726A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2F733878-C29B-1B47-AB14-063742554489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C8009FE4-4542-6079-F508-DC223E90FA2E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5D1923AF-4CBE-2AA0-03B7-CD55D979338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D7ABE99C-FBB9-2115-4EAD-DB661465D3EA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2F9C9F5-C3B9-7128-416D-CB0D682D68DE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4C5B73BB-76BC-ABD5-5E26-36E7F6D8425E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1DEB7DC5-ADE8-F6AB-9584-C56DAED3B77F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27EC853E-B3F6-2B38-B1F9-C11344CB3E5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5964BB-A677-3F7B-F2CC-33EAA1C7E05B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6E0BA4AB-BFBA-1ED3-726E-55C2A5C02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032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6CD0B-8656-3FA3-F0F4-7E7612639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CB7EFAC-B0C2-6B20-4924-9D9BD44A60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8D3C3B-C10B-2F3A-5A57-B03809B3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17ED4C-F348-B15D-EC53-D961F8691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4970C7C7-3326-0E5D-6701-2E93FDF32872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A226C166-4B20-F814-3067-C423CBC6C0C2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719951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Círculo: vacío 1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702F70C-208A-FF77-785A-97A8581F63B4}"/>
              </a:ext>
            </a:extLst>
          </p:cNvPr>
          <p:cNvSpPr/>
          <p:nvPr/>
        </p:nvSpPr>
        <p:spPr>
          <a:xfrm>
            <a:off x="9833688" y="3613936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8D0BCA3-20FC-4366-EA6F-0C3E239227BD}"/>
              </a:ext>
            </a:extLst>
          </p:cNvPr>
          <p:cNvSpPr txBox="1"/>
          <p:nvPr/>
        </p:nvSpPr>
        <p:spPr>
          <a:xfrm>
            <a:off x="9982979" y="5620017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1" name="Elipse 10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BE7D1625-FD0B-F4AC-B83A-0E1C97786AA8}"/>
              </a:ext>
            </a:extLst>
          </p:cNvPr>
          <p:cNvSpPr/>
          <p:nvPr/>
        </p:nvSpPr>
        <p:spPr>
          <a:xfrm>
            <a:off x="10318880" y="4071135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3062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3851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30629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6" name="Rectángulo 5">
            <a:hlinkHover r:id="rId4" action="ppaction://hlinksldjump"/>
            <a:extLst>
              <a:ext uri="{FF2B5EF4-FFF2-40B4-BE49-F238E27FC236}">
                <a16:creationId xmlns:a16="http://schemas.microsoft.com/office/drawing/2014/main" id="{FC888FBF-A639-510E-6AE7-482473BD15D7}"/>
              </a:ext>
            </a:extLst>
          </p:cNvPr>
          <p:cNvSpPr/>
          <p:nvPr/>
        </p:nvSpPr>
        <p:spPr>
          <a:xfrm>
            <a:off x="12002232" y="-191910"/>
            <a:ext cx="291236" cy="70499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0" name="Rectángulo 9">
            <a:hlinkHover r:id="rId4" action="ppaction://hlinksldjump"/>
            <a:extLst>
              <a:ext uri="{FF2B5EF4-FFF2-40B4-BE49-F238E27FC236}">
                <a16:creationId xmlns:a16="http://schemas.microsoft.com/office/drawing/2014/main" id="{70B95A15-33E8-B61C-511A-9128BF774AF9}"/>
              </a:ext>
            </a:extLst>
          </p:cNvPr>
          <p:cNvSpPr/>
          <p:nvPr/>
        </p:nvSpPr>
        <p:spPr>
          <a:xfrm>
            <a:off x="-164244" y="-191910"/>
            <a:ext cx="291236" cy="70499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2" name="Rectángulo 11">
            <a:hlinkHover r:id="rId4" action="ppaction://hlinksldjump"/>
            <a:extLst>
              <a:ext uri="{FF2B5EF4-FFF2-40B4-BE49-F238E27FC236}">
                <a16:creationId xmlns:a16="http://schemas.microsoft.com/office/drawing/2014/main" id="{0FE4BB37-F031-3F60-CA2C-17CD8B9C763C}"/>
              </a:ext>
            </a:extLst>
          </p:cNvPr>
          <p:cNvSpPr/>
          <p:nvPr/>
        </p:nvSpPr>
        <p:spPr>
          <a:xfrm>
            <a:off x="118107" y="-191910"/>
            <a:ext cx="12192000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3" name="Rectángulo 12">
            <a:hlinkHover r:id="rId4" action="ppaction://hlinksldjump"/>
            <a:extLst>
              <a:ext uri="{FF2B5EF4-FFF2-40B4-BE49-F238E27FC236}">
                <a16:creationId xmlns:a16="http://schemas.microsoft.com/office/drawing/2014/main" id="{07BFAE41-A2DA-522B-9C34-7E5CB9726291}"/>
              </a:ext>
            </a:extLst>
          </p:cNvPr>
          <p:cNvSpPr/>
          <p:nvPr/>
        </p:nvSpPr>
        <p:spPr>
          <a:xfrm>
            <a:off x="-164244" y="6539966"/>
            <a:ext cx="12457712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4" name="Rectángulo 13">
            <a:hlinkHover r:id="rId4" action="ppaction://hlinksldjump"/>
            <a:extLst>
              <a:ext uri="{FF2B5EF4-FFF2-40B4-BE49-F238E27FC236}">
                <a16:creationId xmlns:a16="http://schemas.microsoft.com/office/drawing/2014/main" id="{26F6778F-46E3-D2BF-CAD3-BCAD70768CBD}"/>
              </a:ext>
            </a:extLst>
          </p:cNvPr>
          <p:cNvSpPr/>
          <p:nvPr/>
        </p:nvSpPr>
        <p:spPr>
          <a:xfrm>
            <a:off x="9708550" y="1024759"/>
            <a:ext cx="125138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5" name="Rectángulo 14">
            <a:hlinkHover r:id="rId4" action="ppaction://hlinksldjump"/>
            <a:extLst>
              <a:ext uri="{FF2B5EF4-FFF2-40B4-BE49-F238E27FC236}">
                <a16:creationId xmlns:a16="http://schemas.microsoft.com/office/drawing/2014/main" id="{29A9564E-FDD6-9F2A-EFD6-1E118B8F7583}"/>
              </a:ext>
            </a:extLst>
          </p:cNvPr>
          <p:cNvSpPr/>
          <p:nvPr/>
        </p:nvSpPr>
        <p:spPr>
          <a:xfrm>
            <a:off x="10170839" y="-2459217"/>
            <a:ext cx="125138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6" name="Rectángulo 15">
            <a:hlinkHover r:id="rId4" action="ppaction://hlinksldjump"/>
            <a:extLst>
              <a:ext uri="{FF2B5EF4-FFF2-40B4-BE49-F238E27FC236}">
                <a16:creationId xmlns:a16="http://schemas.microsoft.com/office/drawing/2014/main" id="{C10D61FF-EF89-BC41-2EE7-914507376475}"/>
              </a:ext>
            </a:extLst>
          </p:cNvPr>
          <p:cNvSpPr/>
          <p:nvPr/>
        </p:nvSpPr>
        <p:spPr>
          <a:xfrm rot="18477551">
            <a:off x="4008477" y="2757752"/>
            <a:ext cx="93329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7" name="Rectángulo 16">
            <a:hlinkHover r:id="rId4" action="ppaction://hlinksldjump"/>
            <a:extLst>
              <a:ext uri="{FF2B5EF4-FFF2-40B4-BE49-F238E27FC236}">
                <a16:creationId xmlns:a16="http://schemas.microsoft.com/office/drawing/2014/main" id="{FC3C3955-F44C-9CBF-C079-2E3EA4CF891F}"/>
              </a:ext>
            </a:extLst>
          </p:cNvPr>
          <p:cNvSpPr/>
          <p:nvPr/>
        </p:nvSpPr>
        <p:spPr>
          <a:xfrm rot="18477551">
            <a:off x="2362465" y="3749349"/>
            <a:ext cx="197699" cy="26770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18" name="Rectángulo 17">
            <a:hlinkHover r:id="rId4" action="ppaction://hlinksldjump"/>
            <a:extLst>
              <a:ext uri="{FF2B5EF4-FFF2-40B4-BE49-F238E27FC236}">
                <a16:creationId xmlns:a16="http://schemas.microsoft.com/office/drawing/2014/main" id="{0FCA3EF5-A47D-59EA-5FFB-84E7CD5648F4}"/>
              </a:ext>
            </a:extLst>
          </p:cNvPr>
          <p:cNvSpPr/>
          <p:nvPr/>
        </p:nvSpPr>
        <p:spPr>
          <a:xfrm rot="18477551">
            <a:off x="3754736" y="1907179"/>
            <a:ext cx="305467" cy="4762610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19" name="Rectángulo 18">
            <a:hlinkHover r:id="rId4" action="ppaction://hlinksldjump"/>
            <a:extLst>
              <a:ext uri="{FF2B5EF4-FFF2-40B4-BE49-F238E27FC236}">
                <a16:creationId xmlns:a16="http://schemas.microsoft.com/office/drawing/2014/main" id="{F1D74815-7E0C-AC53-C895-00E231534E00}"/>
              </a:ext>
            </a:extLst>
          </p:cNvPr>
          <p:cNvSpPr/>
          <p:nvPr/>
        </p:nvSpPr>
        <p:spPr>
          <a:xfrm rot="18477551">
            <a:off x="-110863" y="-1077761"/>
            <a:ext cx="305467" cy="47626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0" name="Rectángulo 19">
            <a:hlinkHover r:id="rId4" action="ppaction://hlinksldjump"/>
            <a:extLst>
              <a:ext uri="{FF2B5EF4-FFF2-40B4-BE49-F238E27FC236}">
                <a16:creationId xmlns:a16="http://schemas.microsoft.com/office/drawing/2014/main" id="{F9ED28E6-9F59-A744-A113-20AE6FDF3A18}"/>
              </a:ext>
            </a:extLst>
          </p:cNvPr>
          <p:cNvSpPr/>
          <p:nvPr/>
        </p:nvSpPr>
        <p:spPr>
          <a:xfrm>
            <a:off x="118108" y="5520361"/>
            <a:ext cx="3459358" cy="4897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1" name="Rectángulo 20">
            <a:hlinkHover r:id="rId4" action="ppaction://hlinksldjump"/>
            <a:extLst>
              <a:ext uri="{FF2B5EF4-FFF2-40B4-BE49-F238E27FC236}">
                <a16:creationId xmlns:a16="http://schemas.microsoft.com/office/drawing/2014/main" id="{150DCFD3-16DF-B6FA-A10E-259BF62C1718}"/>
              </a:ext>
            </a:extLst>
          </p:cNvPr>
          <p:cNvSpPr/>
          <p:nvPr/>
        </p:nvSpPr>
        <p:spPr>
          <a:xfrm>
            <a:off x="369336" y="3300882"/>
            <a:ext cx="1566649" cy="58599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2" name="Rectángulo 21">
            <a:hlinkHover r:id="rId4" action="ppaction://hlinksldjump"/>
            <a:extLst>
              <a:ext uri="{FF2B5EF4-FFF2-40B4-BE49-F238E27FC236}">
                <a16:creationId xmlns:a16="http://schemas.microsoft.com/office/drawing/2014/main" id="{A2C08E5E-C7D4-DFFF-FC6E-721103CF2F01}"/>
              </a:ext>
            </a:extLst>
          </p:cNvPr>
          <p:cNvSpPr/>
          <p:nvPr/>
        </p:nvSpPr>
        <p:spPr>
          <a:xfrm>
            <a:off x="1470302" y="1042268"/>
            <a:ext cx="8300817" cy="63801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3" name="Rectángulo 22">
            <a:hlinkHover r:id="rId4" action="ppaction://hlinksldjump"/>
            <a:extLst>
              <a:ext uri="{FF2B5EF4-FFF2-40B4-BE49-F238E27FC236}">
                <a16:creationId xmlns:a16="http://schemas.microsoft.com/office/drawing/2014/main" id="{EDD0C94E-20B9-AA28-3874-D867EB9E7A70}"/>
              </a:ext>
            </a:extLst>
          </p:cNvPr>
          <p:cNvSpPr/>
          <p:nvPr/>
        </p:nvSpPr>
        <p:spPr>
          <a:xfrm>
            <a:off x="-31025" y="171716"/>
            <a:ext cx="1768977" cy="54130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4" name="Rectángulo 23">
            <a:hlinkHover r:id="rId4" action="ppaction://hlinksldjump"/>
            <a:extLst>
              <a:ext uri="{FF2B5EF4-FFF2-40B4-BE49-F238E27FC236}">
                <a16:creationId xmlns:a16="http://schemas.microsoft.com/office/drawing/2014/main" id="{84877E75-9463-9B31-CF8F-D307168DB59C}"/>
              </a:ext>
            </a:extLst>
          </p:cNvPr>
          <p:cNvSpPr/>
          <p:nvPr/>
        </p:nvSpPr>
        <p:spPr>
          <a:xfrm>
            <a:off x="2710177" y="2182270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5" name="Rectángulo 24">
            <a:hlinkHover r:id="rId4" action="ppaction://hlinksldjump"/>
            <a:extLst>
              <a:ext uri="{FF2B5EF4-FFF2-40B4-BE49-F238E27FC236}">
                <a16:creationId xmlns:a16="http://schemas.microsoft.com/office/drawing/2014/main" id="{94499CBF-EB22-4852-C491-24B687D0EDC4}"/>
              </a:ext>
            </a:extLst>
          </p:cNvPr>
          <p:cNvSpPr/>
          <p:nvPr/>
        </p:nvSpPr>
        <p:spPr>
          <a:xfrm>
            <a:off x="2714456" y="1860876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6" name="Rectángulo 25">
            <a:hlinkHover r:id="rId4" action="ppaction://hlinksldjump"/>
            <a:extLst>
              <a:ext uri="{FF2B5EF4-FFF2-40B4-BE49-F238E27FC236}">
                <a16:creationId xmlns:a16="http://schemas.microsoft.com/office/drawing/2014/main" id="{C586FBDA-43DD-8B9B-F888-52BD959A15A2}"/>
              </a:ext>
            </a:extLst>
          </p:cNvPr>
          <p:cNvSpPr/>
          <p:nvPr/>
        </p:nvSpPr>
        <p:spPr>
          <a:xfrm>
            <a:off x="3683589" y="2202333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7" name="Rectángulo 26">
            <a:hlinkHover r:id="rId4" action="ppaction://hlinksldjump"/>
            <a:extLst>
              <a:ext uri="{FF2B5EF4-FFF2-40B4-BE49-F238E27FC236}">
                <a16:creationId xmlns:a16="http://schemas.microsoft.com/office/drawing/2014/main" id="{00A23A50-4DCF-0C1A-78F2-01DD0D1C354F}"/>
              </a:ext>
            </a:extLst>
          </p:cNvPr>
          <p:cNvSpPr/>
          <p:nvPr/>
        </p:nvSpPr>
        <p:spPr>
          <a:xfrm>
            <a:off x="3000015" y="3265562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8" name="Rectángulo 27">
            <a:hlinkHover r:id="rId4" action="ppaction://hlinksldjump"/>
            <a:extLst>
              <a:ext uri="{FF2B5EF4-FFF2-40B4-BE49-F238E27FC236}">
                <a16:creationId xmlns:a16="http://schemas.microsoft.com/office/drawing/2014/main" id="{193AC2C7-67CF-3CCE-673E-E215F4CBFF3A}"/>
              </a:ext>
            </a:extLst>
          </p:cNvPr>
          <p:cNvSpPr/>
          <p:nvPr/>
        </p:nvSpPr>
        <p:spPr>
          <a:xfrm flipV="1">
            <a:off x="6743269" y="4099080"/>
            <a:ext cx="3015774" cy="177456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>
                <a:solidFill>
                  <a:srgbClr val="FF0000"/>
                </a:solidFill>
              </a:rPr>
              <a:t>vv</a:t>
            </a:r>
            <a:endParaRPr lang="es-MX" dirty="0">
              <a:solidFill>
                <a:srgbClr val="FF0000"/>
              </a:solidFill>
            </a:endParaRPr>
          </a:p>
        </p:txBody>
      </p:sp>
      <p:sp>
        <p:nvSpPr>
          <p:cNvPr id="29" name="Rectángulo 28">
            <a:hlinkHover r:id="rId4" action="ppaction://hlinksldjump"/>
            <a:extLst>
              <a:ext uri="{FF2B5EF4-FFF2-40B4-BE49-F238E27FC236}">
                <a16:creationId xmlns:a16="http://schemas.microsoft.com/office/drawing/2014/main" id="{ACC25A08-F366-32D0-219D-88F438438A87}"/>
              </a:ext>
            </a:extLst>
          </p:cNvPr>
          <p:cNvSpPr/>
          <p:nvPr/>
        </p:nvSpPr>
        <p:spPr>
          <a:xfrm flipV="1">
            <a:off x="5489038" y="4173129"/>
            <a:ext cx="1054262" cy="79374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30" name="Estrella: 5 puntas 29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EA30D78-8A9A-F00A-5587-4FED2CC19544}"/>
              </a:ext>
            </a:extLst>
          </p:cNvPr>
          <p:cNvSpPr/>
          <p:nvPr/>
        </p:nvSpPr>
        <p:spPr>
          <a:xfrm>
            <a:off x="160607" y="6048095"/>
            <a:ext cx="499965" cy="433125"/>
          </a:xfrm>
          <a:prstGeom prst="star5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E68845F7-3BAA-4D5D-4385-489C290C80FB}"/>
              </a:ext>
            </a:extLst>
          </p:cNvPr>
          <p:cNvSpPr/>
          <p:nvPr/>
        </p:nvSpPr>
        <p:spPr>
          <a:xfrm>
            <a:off x="9223358" y="1838201"/>
            <a:ext cx="270003" cy="24632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hlinkHover r:id="rId4" action="ppaction://hlinksldjump"/>
            <a:extLst>
              <a:ext uri="{FF2B5EF4-FFF2-40B4-BE49-F238E27FC236}">
                <a16:creationId xmlns:a16="http://schemas.microsoft.com/office/drawing/2014/main" id="{5537BE4E-3B70-7467-773F-2D878ECA927C}"/>
              </a:ext>
            </a:extLst>
          </p:cNvPr>
          <p:cNvSpPr/>
          <p:nvPr/>
        </p:nvSpPr>
        <p:spPr>
          <a:xfrm flipV="1">
            <a:off x="4749536" y="4155334"/>
            <a:ext cx="1664869" cy="2126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33" name="Rectángulo 32">
            <a:hlinkHover r:id="rId4" action="ppaction://hlinksldjump"/>
            <a:extLst>
              <a:ext uri="{FF2B5EF4-FFF2-40B4-BE49-F238E27FC236}">
                <a16:creationId xmlns:a16="http://schemas.microsoft.com/office/drawing/2014/main" id="{03C93CD6-1A0F-39E4-9CDC-508556A5F961}"/>
              </a:ext>
            </a:extLst>
          </p:cNvPr>
          <p:cNvSpPr/>
          <p:nvPr/>
        </p:nvSpPr>
        <p:spPr>
          <a:xfrm flipV="1">
            <a:off x="4503098" y="4732146"/>
            <a:ext cx="593251" cy="1256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pic>
        <p:nvPicPr>
          <p:cNvPr id="34" name="Enemy Approaching ~ Stronger Monsters [TubeRipper.com]">
            <a:hlinkClick r:id="" action="ppaction://media"/>
            <a:extLst>
              <a:ext uri="{FF2B5EF4-FFF2-40B4-BE49-F238E27FC236}">
                <a16:creationId xmlns:a16="http://schemas.microsoft.com/office/drawing/2014/main" id="{5212B3D3-6042-4760-7496-FFA880E857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71674" y="71286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822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66248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48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232 L 0.05847 0.08056 " pathEditMode="relative" ptsTypes="AA">
                                      <p:cBhvr>
                                        <p:cTn id="2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audio>
              <p:cMediaNode vol="80000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  <p:bldLst>
      <p:bldP spid="18" grpId="0" animBg="1"/>
      <p:bldP spid="31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30630" y="-658839"/>
            <a:ext cx="13070487" cy="751683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490" y="4368013"/>
            <a:ext cx="4192322" cy="916053"/>
          </a:xfrm>
        </p:spPr>
        <p:txBody>
          <a:bodyPr>
            <a:noAutofit/>
          </a:bodyPr>
          <a:lstStyle/>
          <a:p>
            <a:r>
              <a:rPr lang="es-MX" sz="3200" dirty="0">
                <a:solidFill>
                  <a:schemeClr val="bg1"/>
                </a:solidFill>
                <a:hlinkClick r:id="" action="ppaction://hlinkshowjump?jump=nextslide"/>
              </a:rPr>
              <a:t>Felicidades pasaste nivel 9</a:t>
            </a:r>
          </a:p>
        </p:txBody>
      </p:sp>
      <p:sp>
        <p:nvSpPr>
          <p:cNvPr id="6" name="Rectángulo 5">
            <a:hlinkHover r:id="rId2" action="ppaction://hlinksldjump"/>
            <a:extLst>
              <a:ext uri="{FF2B5EF4-FFF2-40B4-BE49-F238E27FC236}">
                <a16:creationId xmlns:a16="http://schemas.microsoft.com/office/drawing/2014/main" id="{FC888FBF-A639-510E-6AE7-482473BD15D7}"/>
              </a:ext>
            </a:extLst>
          </p:cNvPr>
          <p:cNvSpPr/>
          <p:nvPr/>
        </p:nvSpPr>
        <p:spPr>
          <a:xfrm>
            <a:off x="12648622" y="-191910"/>
            <a:ext cx="291236" cy="70499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0" name="Rectángulo 9">
            <a:hlinkHover r:id="rId2" action="ppaction://hlinksldjump"/>
            <a:extLst>
              <a:ext uri="{FF2B5EF4-FFF2-40B4-BE49-F238E27FC236}">
                <a16:creationId xmlns:a16="http://schemas.microsoft.com/office/drawing/2014/main" id="{70B95A15-33E8-B61C-511A-9128BF774AF9}"/>
              </a:ext>
            </a:extLst>
          </p:cNvPr>
          <p:cNvSpPr/>
          <p:nvPr/>
        </p:nvSpPr>
        <p:spPr>
          <a:xfrm>
            <a:off x="-810634" y="-191910"/>
            <a:ext cx="291236" cy="70499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0FE4BB37-F031-3F60-CA2C-17CD8B9C763C}"/>
              </a:ext>
            </a:extLst>
          </p:cNvPr>
          <p:cNvSpPr/>
          <p:nvPr/>
        </p:nvSpPr>
        <p:spPr>
          <a:xfrm>
            <a:off x="118107" y="-917128"/>
            <a:ext cx="12192000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3" name="Rectángulo 12">
            <a:hlinkHover r:id="rId2" action="ppaction://hlinksldjump"/>
            <a:extLst>
              <a:ext uri="{FF2B5EF4-FFF2-40B4-BE49-F238E27FC236}">
                <a16:creationId xmlns:a16="http://schemas.microsoft.com/office/drawing/2014/main" id="{07BFAE41-A2DA-522B-9C34-7E5CB9726291}"/>
              </a:ext>
            </a:extLst>
          </p:cNvPr>
          <p:cNvSpPr/>
          <p:nvPr/>
        </p:nvSpPr>
        <p:spPr>
          <a:xfrm>
            <a:off x="-164244" y="7517434"/>
            <a:ext cx="12457712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26F6778F-46E3-D2BF-CAD3-BCAD70768CBD}"/>
              </a:ext>
            </a:extLst>
          </p:cNvPr>
          <p:cNvSpPr/>
          <p:nvPr/>
        </p:nvSpPr>
        <p:spPr>
          <a:xfrm>
            <a:off x="9708550" y="8056180"/>
            <a:ext cx="125138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5" name="Rectángulo 14">
            <a:hlinkHover r:id="rId2" action="ppaction://hlinksldjump"/>
            <a:extLst>
              <a:ext uri="{FF2B5EF4-FFF2-40B4-BE49-F238E27FC236}">
                <a16:creationId xmlns:a16="http://schemas.microsoft.com/office/drawing/2014/main" id="{29A9564E-FDD6-9F2A-EFD6-1E118B8F7583}"/>
              </a:ext>
            </a:extLst>
          </p:cNvPr>
          <p:cNvSpPr/>
          <p:nvPr/>
        </p:nvSpPr>
        <p:spPr>
          <a:xfrm>
            <a:off x="10170839" y="-6652848"/>
            <a:ext cx="125138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6" name="Rectángulo 15">
            <a:hlinkHover r:id="rId2" action="ppaction://hlinksldjump"/>
            <a:extLst>
              <a:ext uri="{FF2B5EF4-FFF2-40B4-BE49-F238E27FC236}">
                <a16:creationId xmlns:a16="http://schemas.microsoft.com/office/drawing/2014/main" id="{C10D61FF-EF89-BC41-2EE7-914507376475}"/>
              </a:ext>
            </a:extLst>
          </p:cNvPr>
          <p:cNvSpPr/>
          <p:nvPr/>
        </p:nvSpPr>
        <p:spPr>
          <a:xfrm rot="18477551">
            <a:off x="8862863" y="7018532"/>
            <a:ext cx="125138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7" name="Rectángulo 16">
            <a:hlinkHover r:id="rId2" action="ppaction://hlinksldjump"/>
            <a:extLst>
              <a:ext uri="{FF2B5EF4-FFF2-40B4-BE49-F238E27FC236}">
                <a16:creationId xmlns:a16="http://schemas.microsoft.com/office/drawing/2014/main" id="{FC3C3955-F44C-9CBF-C079-2E3EA4CF891F}"/>
              </a:ext>
            </a:extLst>
          </p:cNvPr>
          <p:cNvSpPr/>
          <p:nvPr/>
        </p:nvSpPr>
        <p:spPr>
          <a:xfrm rot="18477551">
            <a:off x="6776811" y="7620252"/>
            <a:ext cx="197699" cy="26770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18" name="Rectángulo 17">
            <a:hlinkHover r:id="rId2" action="ppaction://hlinksldjump"/>
            <a:extLst>
              <a:ext uri="{FF2B5EF4-FFF2-40B4-BE49-F238E27FC236}">
                <a16:creationId xmlns:a16="http://schemas.microsoft.com/office/drawing/2014/main" id="{0FCA3EF5-A47D-59EA-5FFB-84E7CD5648F4}"/>
              </a:ext>
            </a:extLst>
          </p:cNvPr>
          <p:cNvSpPr/>
          <p:nvPr/>
        </p:nvSpPr>
        <p:spPr>
          <a:xfrm rot="18477551">
            <a:off x="9205626" y="6577459"/>
            <a:ext cx="305467" cy="4762610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F1D74815-7E0C-AC53-C895-00E231534E00}"/>
              </a:ext>
            </a:extLst>
          </p:cNvPr>
          <p:cNvSpPr/>
          <p:nvPr/>
        </p:nvSpPr>
        <p:spPr>
          <a:xfrm rot="18477551">
            <a:off x="-2789233" y="-3118537"/>
            <a:ext cx="305467" cy="47626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F9ED28E6-9F59-A744-A113-20AE6FDF3A18}"/>
              </a:ext>
            </a:extLst>
          </p:cNvPr>
          <p:cNvSpPr/>
          <p:nvPr/>
        </p:nvSpPr>
        <p:spPr>
          <a:xfrm>
            <a:off x="-4863798" y="5424075"/>
            <a:ext cx="3476558" cy="58599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150DCFD3-16DF-B6FA-A10E-259BF62C1718}"/>
              </a:ext>
            </a:extLst>
          </p:cNvPr>
          <p:cNvSpPr/>
          <p:nvPr/>
        </p:nvSpPr>
        <p:spPr>
          <a:xfrm>
            <a:off x="-3824295" y="3248862"/>
            <a:ext cx="1683855" cy="63801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A2C08E5E-C7D4-DFFF-FC6E-721103CF2F01}"/>
              </a:ext>
            </a:extLst>
          </p:cNvPr>
          <p:cNvSpPr/>
          <p:nvPr/>
        </p:nvSpPr>
        <p:spPr>
          <a:xfrm>
            <a:off x="13042193" y="1042268"/>
            <a:ext cx="8300817" cy="63801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3" name="Rectángulo 22">
            <a:hlinkHover r:id="rId2" action="ppaction://hlinksldjump"/>
            <a:extLst>
              <a:ext uri="{FF2B5EF4-FFF2-40B4-BE49-F238E27FC236}">
                <a16:creationId xmlns:a16="http://schemas.microsoft.com/office/drawing/2014/main" id="{EDD0C94E-20B9-AA28-3874-D867EB9E7A70}"/>
              </a:ext>
            </a:extLst>
          </p:cNvPr>
          <p:cNvSpPr/>
          <p:nvPr/>
        </p:nvSpPr>
        <p:spPr>
          <a:xfrm>
            <a:off x="-31025" y="-1546730"/>
            <a:ext cx="1768977" cy="54130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4" name="Rectángulo 23">
            <a:hlinkHover r:id="rId2" action="ppaction://hlinksldjump"/>
            <a:extLst>
              <a:ext uri="{FF2B5EF4-FFF2-40B4-BE49-F238E27FC236}">
                <a16:creationId xmlns:a16="http://schemas.microsoft.com/office/drawing/2014/main" id="{84877E75-9463-9B31-CF8F-D307168DB59C}"/>
              </a:ext>
            </a:extLst>
          </p:cNvPr>
          <p:cNvSpPr/>
          <p:nvPr/>
        </p:nvSpPr>
        <p:spPr>
          <a:xfrm>
            <a:off x="12310107" y="2222451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5" name="Rectángulo 24">
            <a:hlinkHover r:id="rId2" action="ppaction://hlinksldjump"/>
            <a:extLst>
              <a:ext uri="{FF2B5EF4-FFF2-40B4-BE49-F238E27FC236}">
                <a16:creationId xmlns:a16="http://schemas.microsoft.com/office/drawing/2014/main" id="{94499CBF-EB22-4852-C491-24B687D0EDC4}"/>
              </a:ext>
            </a:extLst>
          </p:cNvPr>
          <p:cNvSpPr/>
          <p:nvPr/>
        </p:nvSpPr>
        <p:spPr>
          <a:xfrm>
            <a:off x="-8100685" y="1860876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6" name="Rectángulo 25">
            <a:hlinkHover r:id="rId2" action="ppaction://hlinksldjump"/>
            <a:extLst>
              <a:ext uri="{FF2B5EF4-FFF2-40B4-BE49-F238E27FC236}">
                <a16:creationId xmlns:a16="http://schemas.microsoft.com/office/drawing/2014/main" id="{C586FBDA-43DD-8B9B-F888-52BD959A15A2}"/>
              </a:ext>
            </a:extLst>
          </p:cNvPr>
          <p:cNvSpPr/>
          <p:nvPr/>
        </p:nvSpPr>
        <p:spPr>
          <a:xfrm>
            <a:off x="12761752" y="2230629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7" name="Rectángulo 26">
            <a:hlinkHover r:id="rId2" action="ppaction://hlinksldjump"/>
            <a:extLst>
              <a:ext uri="{FF2B5EF4-FFF2-40B4-BE49-F238E27FC236}">
                <a16:creationId xmlns:a16="http://schemas.microsoft.com/office/drawing/2014/main" id="{00A23A50-4DCF-0C1A-78F2-01DD0D1C354F}"/>
              </a:ext>
            </a:extLst>
          </p:cNvPr>
          <p:cNvSpPr/>
          <p:nvPr/>
        </p:nvSpPr>
        <p:spPr>
          <a:xfrm>
            <a:off x="-6569652" y="3265562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8" name="Rectángulo 27">
            <a:hlinkHover r:id="rId2" action="ppaction://hlinksldjump"/>
            <a:extLst>
              <a:ext uri="{FF2B5EF4-FFF2-40B4-BE49-F238E27FC236}">
                <a16:creationId xmlns:a16="http://schemas.microsoft.com/office/drawing/2014/main" id="{193AC2C7-67CF-3CCE-673E-E215F4CBFF3A}"/>
              </a:ext>
            </a:extLst>
          </p:cNvPr>
          <p:cNvSpPr/>
          <p:nvPr/>
        </p:nvSpPr>
        <p:spPr>
          <a:xfrm flipV="1">
            <a:off x="6743269" y="8608021"/>
            <a:ext cx="3015774" cy="177456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>
                <a:solidFill>
                  <a:srgbClr val="FF0000"/>
                </a:solidFill>
              </a:rPr>
              <a:t>vv</a:t>
            </a:r>
            <a:endParaRPr lang="es-MX" dirty="0">
              <a:solidFill>
                <a:srgbClr val="FF0000"/>
              </a:solidFill>
            </a:endParaRPr>
          </a:p>
        </p:txBody>
      </p:sp>
      <p:sp>
        <p:nvSpPr>
          <p:cNvPr id="29" name="Rectángulo 28">
            <a:hlinkHover r:id="rId2" action="ppaction://hlinksldjump"/>
            <a:extLst>
              <a:ext uri="{FF2B5EF4-FFF2-40B4-BE49-F238E27FC236}">
                <a16:creationId xmlns:a16="http://schemas.microsoft.com/office/drawing/2014/main" id="{ACC25A08-F366-32D0-219D-88F438438A87}"/>
              </a:ext>
            </a:extLst>
          </p:cNvPr>
          <p:cNvSpPr/>
          <p:nvPr/>
        </p:nvSpPr>
        <p:spPr>
          <a:xfrm flipV="1">
            <a:off x="5489038" y="9312690"/>
            <a:ext cx="1054262" cy="79374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30" name="Estrella: 5 puntas 29">
            <a:extLst>
              <a:ext uri="{FF2B5EF4-FFF2-40B4-BE49-F238E27FC236}">
                <a16:creationId xmlns:a16="http://schemas.microsoft.com/office/drawing/2014/main" id="{4EA30D78-8A9A-F00A-5587-4FED2CC19544}"/>
              </a:ext>
            </a:extLst>
          </p:cNvPr>
          <p:cNvSpPr/>
          <p:nvPr/>
        </p:nvSpPr>
        <p:spPr>
          <a:xfrm>
            <a:off x="4299203" y="1058771"/>
            <a:ext cx="3433931" cy="2902448"/>
          </a:xfrm>
          <a:prstGeom prst="star5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hlinkHover r:id="rId2" action="ppaction://hlinksldjump"/>
            <a:extLst>
              <a:ext uri="{FF2B5EF4-FFF2-40B4-BE49-F238E27FC236}">
                <a16:creationId xmlns:a16="http://schemas.microsoft.com/office/drawing/2014/main" id="{5537BE4E-3B70-7467-773F-2D878ECA927C}"/>
              </a:ext>
            </a:extLst>
          </p:cNvPr>
          <p:cNvSpPr/>
          <p:nvPr/>
        </p:nvSpPr>
        <p:spPr>
          <a:xfrm flipV="1">
            <a:off x="13672817" y="4155334"/>
            <a:ext cx="1664869" cy="2126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33" name="Rectángulo 32">
            <a:hlinkHover r:id="rId2" action="ppaction://hlinksldjump"/>
            <a:extLst>
              <a:ext uri="{FF2B5EF4-FFF2-40B4-BE49-F238E27FC236}">
                <a16:creationId xmlns:a16="http://schemas.microsoft.com/office/drawing/2014/main" id="{03C93CD6-1A0F-39E4-9CDC-508556A5F961}"/>
              </a:ext>
            </a:extLst>
          </p:cNvPr>
          <p:cNvSpPr/>
          <p:nvPr/>
        </p:nvSpPr>
        <p:spPr>
          <a:xfrm flipV="1">
            <a:off x="14876808" y="4732146"/>
            <a:ext cx="593251" cy="1256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196293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48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231 L 0.05846 0.0805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04" y="3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4E779-2FB1-D2D0-AB21-9349F8F61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E1BC0E9-72B9-9771-A73A-DC6929A27736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D87AFE-D29B-7F7D-48FE-DC46490E2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F23E41A-385C-6EEC-D0EF-9C0D01F20F1A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55FFFDF-F80D-54C7-1966-F34F03C91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1393CFF0-5C81-463B-B50A-51A6EFB9A036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C3D04492-0015-3ED3-7DB9-E77B233808C8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C7800AF6-ED2A-1B08-5612-AC9D2836F1FA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A6310D03-D556-3AC5-513C-AB19E831FA58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7EB1A0D3-BA6E-0D09-9047-C8B7CAC8011A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hlinkClick r:id="rId9" action="ppaction://hlinksldjump"/>
            <a:extLst>
              <a:ext uri="{FF2B5EF4-FFF2-40B4-BE49-F238E27FC236}">
                <a16:creationId xmlns:a16="http://schemas.microsoft.com/office/drawing/2014/main" id="{6DC9E9B2-BBE9-9AE8-AB7C-5108A441C01E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2" name="Rectángulo 11">
            <a:hlinkClick r:id="rId10" action="ppaction://hlinksldjump"/>
            <a:extLst>
              <a:ext uri="{FF2B5EF4-FFF2-40B4-BE49-F238E27FC236}">
                <a16:creationId xmlns:a16="http://schemas.microsoft.com/office/drawing/2014/main" id="{4ACF53A7-B436-1503-AFEE-F37DDEBB593F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5" name="Rectángulo 14">
            <a:hlinkClick r:id="rId11" action="ppaction://hlinksldjump"/>
            <a:extLst>
              <a:ext uri="{FF2B5EF4-FFF2-40B4-BE49-F238E27FC236}">
                <a16:creationId xmlns:a16="http://schemas.microsoft.com/office/drawing/2014/main" id="{E4B70D1E-85B9-A7B5-409C-9852E5AF1FD3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21" name="Rectángulo 20">
            <a:hlinkClick r:id="rId12" action="ppaction://hlinksldjump"/>
            <a:extLst>
              <a:ext uri="{FF2B5EF4-FFF2-40B4-BE49-F238E27FC236}">
                <a16:creationId xmlns:a16="http://schemas.microsoft.com/office/drawing/2014/main" id="{5C158B5E-115A-5243-1DE8-1BC8610DCB7E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3" name="Rectángulo 22">
            <a:hlinkClick r:id="rId13" action="ppaction://hlinksldjump"/>
            <a:extLst>
              <a:ext uri="{FF2B5EF4-FFF2-40B4-BE49-F238E27FC236}">
                <a16:creationId xmlns:a16="http://schemas.microsoft.com/office/drawing/2014/main" id="{ECBF52C3-E040-7A26-432D-27B2FA9B794E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5F1CE47-FF89-BAA0-1C9B-8A5731E566AD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81EAA33-206B-60C5-318B-0A3C411A5333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579C3B10-812B-F906-1DBA-AFF918FDF00E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12F21BAF-1969-7129-CA81-94C089401015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75ECA554-DD6D-9DE1-518D-0146A8AF840E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3C7F9562-A778-9796-3BF2-1622CAABF0BD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55338E51-B213-A38C-B776-79A466B67E35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A687AE5C-78A8-DA2E-B3A2-D70DF4133EB3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9D237CA-4638-05C0-4082-F5282E4FF7D1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F9A85BE7-E844-7B57-560D-A6764D031914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F098F204-B33F-EA6A-5E8D-C43FC908DBF8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F277F7DD-D9D4-7BCC-5834-46A4ACFBB658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95922212-7A21-9F31-E33E-87921B6E7A63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81DD688A-684D-A186-A7C2-81B3EC19B3D4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6B09ADD2-3A36-80C6-5AE1-B35357CEE79F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9666DDC1-3483-5712-E857-1462DACB75F8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59B9411B-AE4D-89C9-908A-8CF8A15DFC23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D9040280-54FF-3485-353D-0308F23287D6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2A99B502-0ADF-EDAA-4B62-47D9B151DF5C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70444A03-EA5C-E60D-3715-2BB675AD3D2D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8817BDBA-33FE-D98C-377D-3C050135DAC3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84ED4B36-1A21-309A-C18A-B09C43407337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4AC81A8E-EBA0-912F-FB0E-981065535033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7B3491B6-01DE-B5D0-3B1C-5B79E932EE86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06F0BE5D-C21E-ADB1-D60B-F29EAC0A3819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B8DB4634-E760-DD85-FBE9-39E1A6658F80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568A2438-0CD7-5658-A700-C6A49F9C726A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2F733878-C29B-1B47-AB14-063742554489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C8009FE4-4542-6079-F508-DC223E90FA2E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5D1923AF-4CBE-2AA0-03B7-CD55D979338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D7ABE99C-FBB9-2115-4EAD-DB661465D3EA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2F9C9F5-C3B9-7128-416D-CB0D682D68DE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4C5B73BB-76BC-ABD5-5E26-36E7F6D8425E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1DEB7DC5-ADE8-F6AB-9584-C56DAED3B77F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27EC853E-B3F6-2B38-B1F9-C11344CB3E5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5964BB-A677-3F7B-F2CC-33EAA1C7E05B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6E0BA4AB-BFBA-1ED3-726E-55C2A5C02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83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9206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A15B0-015C-4BD1-4665-678DE5AE6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C158144-BA13-9E43-247D-D145AB25B9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FCD9141-2A74-58CD-615D-39F2BC04B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A4638-666E-E233-DCB0-D24CD2513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*Lo lograras</a:t>
            </a:r>
          </a:p>
        </p:txBody>
      </p:sp>
      <p:sp>
        <p:nvSpPr>
          <p:cNvPr id="5" name="Marcador de contenido 2">
            <a:hlinkClick r:id="rId4" action="ppaction://hlinksldjump"/>
            <a:extLst>
              <a:ext uri="{FF2B5EF4-FFF2-40B4-BE49-F238E27FC236}">
                <a16:creationId xmlns:a16="http://schemas.microsoft.com/office/drawing/2014/main" id="{3CABA402-5E37-9FE4-07EC-E2CD5FD3B1A1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  <a:hlinkClick r:id="rId4" action="ppaction://hlinksldjump"/>
              </a:rPr>
              <a:t>Reintentar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6" name="Marcador de contenido 2">
            <a:hlinkClick r:id="rId5" action="ppaction://hlinksldjump"/>
            <a:extLst>
              <a:ext uri="{FF2B5EF4-FFF2-40B4-BE49-F238E27FC236}">
                <a16:creationId xmlns:a16="http://schemas.microsoft.com/office/drawing/2014/main" id="{C7D9D2A6-0BFD-F6F8-3524-C380C02D5556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Rendirse</a:t>
            </a:r>
          </a:p>
        </p:txBody>
      </p:sp>
      <p:pic>
        <p:nvPicPr>
          <p:cNvPr id="7" name="determination">
            <a:hlinkClick r:id="" action="ppaction://media"/>
            <a:extLst>
              <a:ext uri="{FF2B5EF4-FFF2-40B4-BE49-F238E27FC236}">
                <a16:creationId xmlns:a16="http://schemas.microsoft.com/office/drawing/2014/main" id="{91D79828-F3DE-1AE2-3A5B-F6B77E326F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799582" y="71523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46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5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9751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249B3E8-AE91-76D4-0490-227F4A2056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561E78-6A61-82DB-81FD-46036F0F9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7986FC-891E-6E8C-756E-F6AC700C0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EC82DC02-9483-1971-B6E6-D9C4FAC71E5B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B6EEB655-E44E-64B6-2B4D-7FAEFC2326AB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52075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oker face">
            <a:hlinkClick r:id="" action="ppaction://media"/>
            <a:extLst>
              <a:ext uri="{FF2B5EF4-FFF2-40B4-BE49-F238E27FC236}">
                <a16:creationId xmlns:a16="http://schemas.microsoft.com/office/drawing/2014/main" id="{58CDC7D8-D148-540C-3E79-8B39423DCD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6748819"/>
            <a:ext cx="487363" cy="487363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59786722-1FB1-2BFB-6BAE-F174EF410EFE}"/>
              </a:ext>
            </a:extLst>
          </p:cNvPr>
          <p:cNvSpPr/>
          <p:nvPr/>
        </p:nvSpPr>
        <p:spPr>
          <a:xfrm>
            <a:off x="-765110" y="4842588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05483A4B-A7B4-1CF9-1D12-3D83CCF148B4}"/>
              </a:ext>
            </a:extLst>
          </p:cNvPr>
          <p:cNvSpPr/>
          <p:nvPr/>
        </p:nvSpPr>
        <p:spPr>
          <a:xfrm>
            <a:off x="-1069910" y="-510073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09C3B76-FE3D-510C-CD84-EE00D5877286}"/>
              </a:ext>
            </a:extLst>
          </p:cNvPr>
          <p:cNvSpPr/>
          <p:nvPr/>
        </p:nvSpPr>
        <p:spPr>
          <a:xfrm>
            <a:off x="-1483566" y="1539551"/>
            <a:ext cx="14453118" cy="343055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írculo: vacío 2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134BCBE-DC78-7029-E8B7-80E236C94C95}"/>
              </a:ext>
            </a:extLst>
          </p:cNvPr>
          <p:cNvSpPr/>
          <p:nvPr/>
        </p:nvSpPr>
        <p:spPr>
          <a:xfrm>
            <a:off x="4963109" y="3740945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Elipse 6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C02CA733-B8A0-5281-D30E-0DC94A0F2F1D}"/>
              </a:ext>
            </a:extLst>
          </p:cNvPr>
          <p:cNvSpPr/>
          <p:nvPr/>
        </p:nvSpPr>
        <p:spPr>
          <a:xfrm>
            <a:off x="5448301" y="4198144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38B946A-7004-BB90-44AB-25F04AFA1310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77771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4000">
        <p159:morph option="byObject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animBg="1"/>
      <p:bldP spid="7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63869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15C892FC-98BF-D172-62E3-68D56C3D9A19}"/>
              </a:ext>
            </a:extLst>
          </p:cNvPr>
          <p:cNvSpPr/>
          <p:nvPr/>
        </p:nvSpPr>
        <p:spPr>
          <a:xfrm>
            <a:off x="-363894" y="-65314"/>
            <a:ext cx="13688008" cy="7212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" name="Imagen 2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E474F824-E746-133B-D31B-8EF3F26994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" t="2887" b="35930"/>
          <a:stretch/>
        </p:blipFill>
        <p:spPr>
          <a:xfrm>
            <a:off x="1884784" y="-920692"/>
            <a:ext cx="12760476" cy="7246849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F5F0E417-217A-A2A0-E5C1-8B1482614085}"/>
              </a:ext>
            </a:extLst>
          </p:cNvPr>
          <p:cNvSpPr/>
          <p:nvPr/>
        </p:nvSpPr>
        <p:spPr>
          <a:xfrm>
            <a:off x="-765110" y="4842588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76842A0-865A-0365-5BED-D7DE36FAA62F}"/>
              </a:ext>
            </a:extLst>
          </p:cNvPr>
          <p:cNvSpPr/>
          <p:nvPr/>
        </p:nvSpPr>
        <p:spPr>
          <a:xfrm>
            <a:off x="-1069910" y="-510073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8930C62-6DA7-866D-35D3-76C37B4B44CF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71820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1.48148E-6 L -0.21692 -0.000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4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1955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15C892FC-98BF-D172-62E3-68D56C3D9A19}"/>
              </a:ext>
            </a:extLst>
          </p:cNvPr>
          <p:cNvSpPr/>
          <p:nvPr/>
        </p:nvSpPr>
        <p:spPr>
          <a:xfrm>
            <a:off x="-363894" y="-65314"/>
            <a:ext cx="13688008" cy="7212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24E33169-3064-121C-4727-6E65BB586AFF}"/>
              </a:ext>
            </a:extLst>
          </p:cNvPr>
          <p:cNvGrpSpPr/>
          <p:nvPr/>
        </p:nvGrpSpPr>
        <p:grpSpPr>
          <a:xfrm>
            <a:off x="-1070686" y="-1014013"/>
            <a:ext cx="12760476" cy="7246849"/>
            <a:chOff x="-1119673" y="-1033690"/>
            <a:chExt cx="12760476" cy="7246849"/>
          </a:xfrm>
        </p:grpSpPr>
        <p:pic>
          <p:nvPicPr>
            <p:cNvPr id="3" name="Imagen 2" descr="Dibujo animado de un animal con la boca abierta&#10;&#10;Descripción generada automáticamente con confianza baja">
              <a:extLst>
                <a:ext uri="{FF2B5EF4-FFF2-40B4-BE49-F238E27FC236}">
                  <a16:creationId xmlns:a16="http://schemas.microsoft.com/office/drawing/2014/main" id="{E474F824-E746-133B-D31B-8EF3F2699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6" t="2887" b="35930"/>
            <a:stretch/>
          </p:blipFill>
          <p:spPr>
            <a:xfrm>
              <a:off x="-1119673" y="-1033690"/>
              <a:ext cx="12760476" cy="7246849"/>
            </a:xfrm>
            <a:prstGeom prst="rect">
              <a:avLst/>
            </a:prstGeom>
          </p:spPr>
        </p:pic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7525BB7C-E086-B870-2F0D-369B6E70B3C7}"/>
                </a:ext>
              </a:extLst>
            </p:cNvPr>
            <p:cNvSpPr/>
            <p:nvPr/>
          </p:nvSpPr>
          <p:spPr>
            <a:xfrm rot="1784694">
              <a:off x="3800169" y="1228362"/>
              <a:ext cx="1809750" cy="3619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C16A6E47-B784-D116-998D-5963AF3C8AD4}"/>
                </a:ext>
              </a:extLst>
            </p:cNvPr>
            <p:cNvSpPr/>
            <p:nvPr/>
          </p:nvSpPr>
          <p:spPr>
            <a:xfrm rot="8409623">
              <a:off x="5431389" y="1086027"/>
              <a:ext cx="1809750" cy="3619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" name="Rectángulo 3">
            <a:extLst>
              <a:ext uri="{FF2B5EF4-FFF2-40B4-BE49-F238E27FC236}">
                <a16:creationId xmlns:a16="http://schemas.microsoft.com/office/drawing/2014/main" id="{F5F0E417-217A-A2A0-E5C1-8B1482614085}"/>
              </a:ext>
            </a:extLst>
          </p:cNvPr>
          <p:cNvSpPr/>
          <p:nvPr/>
        </p:nvSpPr>
        <p:spPr>
          <a:xfrm>
            <a:off x="-765110" y="4842588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76842A0-865A-0365-5BED-D7DE36FAA62F}"/>
              </a:ext>
            </a:extLst>
          </p:cNvPr>
          <p:cNvSpPr/>
          <p:nvPr/>
        </p:nvSpPr>
        <p:spPr>
          <a:xfrm>
            <a:off x="-1069910" y="-510073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8F9D64E-C7F6-A6CB-15FE-42DA20012D76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3377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83 0.03612 L -0.19714 0.0361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5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A54E3560-B985-FECD-F9C7-A3A35DB4E635}"/>
              </a:ext>
            </a:extLst>
          </p:cNvPr>
          <p:cNvSpPr/>
          <p:nvPr/>
        </p:nvSpPr>
        <p:spPr>
          <a:xfrm>
            <a:off x="-670560" y="-377952"/>
            <a:ext cx="13898880" cy="83027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2" action="ppaction://hlinksldjump"/>
            <a:extLst>
              <a:ext uri="{FF2B5EF4-FFF2-40B4-BE49-F238E27FC236}">
                <a16:creationId xmlns:a16="http://schemas.microsoft.com/office/drawing/2014/main" id="{82F7D947-F35A-B9B4-B0D1-5F376426F067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E87796CB-71CB-7117-BB0A-C6367D4D8EE1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hlinkHover r:id="rId2" action="ppaction://hlinksldjump"/>
            <a:extLst>
              <a:ext uri="{FF2B5EF4-FFF2-40B4-BE49-F238E27FC236}">
                <a16:creationId xmlns:a16="http://schemas.microsoft.com/office/drawing/2014/main" id="{FCAE2469-7881-A7A6-101F-F057FEDB1EE1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hlinkHover r:id="rId2" action="ppaction://hlinksldjump"/>
            <a:extLst>
              <a:ext uri="{FF2B5EF4-FFF2-40B4-BE49-F238E27FC236}">
                <a16:creationId xmlns:a16="http://schemas.microsoft.com/office/drawing/2014/main" id="{27764E38-2F41-8A69-A688-E2A0ADBAF349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80FB97C-230E-24CC-840B-B3C136191A8D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  <p:sp>
        <p:nvSpPr>
          <p:cNvPr id="11" name="Rectángulo 10">
            <a:hlinkHover r:id="rId3" action="ppaction://hlinksldjump"/>
            <a:extLst>
              <a:ext uri="{FF2B5EF4-FFF2-40B4-BE49-F238E27FC236}">
                <a16:creationId xmlns:a16="http://schemas.microsoft.com/office/drawing/2014/main" id="{E790B46C-0417-4728-0115-2EB2989BF4CA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4" name="Imagen 3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32E6041-40C8-BF31-5B8C-5631309457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47" y="54742"/>
            <a:ext cx="2825706" cy="260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719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7288618A-0C24-518E-F96B-7925F513BA62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Rectángulo 2">
            <a:hlinkHover r:id="rId3" action="ppaction://hlinksldjump"/>
            <a:extLst>
              <a:ext uri="{FF2B5EF4-FFF2-40B4-BE49-F238E27FC236}">
                <a16:creationId xmlns:a16="http://schemas.microsoft.com/office/drawing/2014/main" id="{7C9FEC4C-1F4A-D7D6-6BF4-3A30CD4F7AEE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3" action="ppaction://hlinksldjump"/>
            <a:extLst>
              <a:ext uri="{FF2B5EF4-FFF2-40B4-BE49-F238E27FC236}">
                <a16:creationId xmlns:a16="http://schemas.microsoft.com/office/drawing/2014/main" id="{A580128D-AF2B-9A94-FDD7-0FADDB35578F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3" action="ppaction://hlinksldjump"/>
            <a:extLst>
              <a:ext uri="{FF2B5EF4-FFF2-40B4-BE49-F238E27FC236}">
                <a16:creationId xmlns:a16="http://schemas.microsoft.com/office/drawing/2014/main" id="{4E3EC890-61BB-6BF2-A60F-24014A66274B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3" action="ppaction://hlinksldjump"/>
            <a:extLst>
              <a:ext uri="{FF2B5EF4-FFF2-40B4-BE49-F238E27FC236}">
                <a16:creationId xmlns:a16="http://schemas.microsoft.com/office/drawing/2014/main" id="{D9AA00B4-858D-5C02-3335-79B12A4B3727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40068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15C892FC-98BF-D172-62E3-68D56C3D9A1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0236" y="0"/>
            <a:ext cx="13688008" cy="7212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Hover r:id="rId2" action="ppaction://hlinksldjump"/>
            <a:extLst>
              <a:ext uri="{FF2B5EF4-FFF2-40B4-BE49-F238E27FC236}">
                <a16:creationId xmlns:a16="http://schemas.microsoft.com/office/drawing/2014/main" id="{12FCEF14-1F8A-AFD0-11D2-DCA7861F04E1}"/>
              </a:ext>
            </a:extLst>
          </p:cNvPr>
          <p:cNvSpPr/>
          <p:nvPr/>
        </p:nvSpPr>
        <p:spPr>
          <a:xfrm>
            <a:off x="3038390" y="-477208"/>
            <a:ext cx="6406460" cy="36085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2" action="ppaction://hlinksldjump"/>
            <a:extLst>
              <a:ext uri="{FF2B5EF4-FFF2-40B4-BE49-F238E27FC236}">
                <a16:creationId xmlns:a16="http://schemas.microsoft.com/office/drawing/2014/main" id="{41FEE33E-5724-D783-EB6A-3ECC0720B283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8" name="Rectángulo 7">
            <a:hlinkHover r:id="rId2" action="ppaction://hlinksldjump"/>
            <a:extLst>
              <a:ext uri="{FF2B5EF4-FFF2-40B4-BE49-F238E27FC236}">
                <a16:creationId xmlns:a16="http://schemas.microsoft.com/office/drawing/2014/main" id="{E14A33CD-C5EE-A52C-857E-52D4C0492129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Hover r:id="rId2" action="ppaction://hlinksldjump"/>
            <a:extLst>
              <a:ext uri="{FF2B5EF4-FFF2-40B4-BE49-F238E27FC236}">
                <a16:creationId xmlns:a16="http://schemas.microsoft.com/office/drawing/2014/main" id="{486ED355-CE45-7935-9CA8-0854B1700C28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6FBB36D3-C44F-F2A5-BE38-4B716E681814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5EE8319A-0044-3C78-E36C-16A8F0A03E3E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712EDE52-A9F7-CE85-7E72-9D95D9796F76}"/>
              </a:ext>
            </a:extLst>
          </p:cNvPr>
          <p:cNvSpPr/>
          <p:nvPr/>
        </p:nvSpPr>
        <p:spPr>
          <a:xfrm>
            <a:off x="3481252" y="-899094"/>
            <a:ext cx="6406460" cy="36085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Imagen 1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906F2A5C-8110-74C8-FEC2-F59E964CC3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47" y="54742"/>
            <a:ext cx="2825706" cy="2600934"/>
          </a:xfrm>
          <a:prstGeom prst="rect">
            <a:avLst/>
          </a:prstGeom>
        </p:spPr>
      </p:pic>
      <p:sp>
        <p:nvSpPr>
          <p:cNvPr id="9" name="Rectángulo 8">
            <a:hlinkHover r:id="rId2" action="ppaction://hlinksldjump"/>
            <a:extLst>
              <a:ext uri="{FF2B5EF4-FFF2-40B4-BE49-F238E27FC236}">
                <a16:creationId xmlns:a16="http://schemas.microsoft.com/office/drawing/2014/main" id="{E5EF714D-181C-78B8-63D5-9C0C26877A5F}"/>
              </a:ext>
            </a:extLst>
          </p:cNvPr>
          <p:cNvSpPr/>
          <p:nvPr/>
        </p:nvSpPr>
        <p:spPr>
          <a:xfrm>
            <a:off x="8229538" y="-95097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7" name="Imagen 6" descr="Una caricatura de una person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3B97BFD7-6C60-57A6-2EB6-B9EFAAD7F5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9" t="8095" r="32634" b="9762"/>
          <a:stretch/>
        </p:blipFill>
        <p:spPr>
          <a:xfrm>
            <a:off x="7808966" y="525130"/>
            <a:ext cx="1671504" cy="2184352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EEDCDC3-9437-0EC2-6C28-1C799262BD69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  <p:pic>
        <p:nvPicPr>
          <p:cNvPr id="17" name="Imagen 16" descr="Interfaz de usuario gráfica, Aplicación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18BB97F0-5ECC-46F4-389C-E14D562E39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7" t="30791" r="61571" b="4958"/>
          <a:stretch/>
        </p:blipFill>
        <p:spPr>
          <a:xfrm>
            <a:off x="12999346" y="4075492"/>
            <a:ext cx="1519470" cy="2369433"/>
          </a:xfrm>
          <a:prstGeom prst="rect">
            <a:avLst/>
          </a:prstGeom>
        </p:spPr>
      </p:pic>
      <p:pic>
        <p:nvPicPr>
          <p:cNvPr id="19" name="Imagen 18" descr="Dibujo animado de un personaje de caricatura&#10;&#10;Descripción generada automáticamente con confianza media">
            <a:extLst>
              <a:ext uri="{FF2B5EF4-FFF2-40B4-BE49-F238E27FC236}">
                <a16:creationId xmlns:a16="http://schemas.microsoft.com/office/drawing/2014/main" id="{09FFF1FD-EACF-E393-8832-E94C1DB802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539" y="4596135"/>
            <a:ext cx="1400081" cy="2022338"/>
          </a:xfrm>
          <a:prstGeom prst="rect">
            <a:avLst/>
          </a:prstGeom>
        </p:spPr>
      </p:pic>
      <p:pic>
        <p:nvPicPr>
          <p:cNvPr id="20" name="Imagen 19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AC67C953-2438-FC8D-29E7-DDF484D65C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64" t="13295" r="34147" b="14263"/>
          <a:stretch/>
        </p:blipFill>
        <p:spPr>
          <a:xfrm>
            <a:off x="7929425" y="658368"/>
            <a:ext cx="1488658" cy="1926394"/>
          </a:xfrm>
          <a:prstGeom prst="rect">
            <a:avLst/>
          </a:prstGeom>
        </p:spPr>
      </p:pic>
      <p:sp>
        <p:nvSpPr>
          <p:cNvPr id="21" name="Elipse 20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9F57DFE5-3BC9-B01D-9CF5-5140A74618DE}"/>
              </a:ext>
            </a:extLst>
          </p:cNvPr>
          <p:cNvSpPr/>
          <p:nvPr/>
        </p:nvSpPr>
        <p:spPr>
          <a:xfrm>
            <a:off x="4853046" y="4601840"/>
            <a:ext cx="1400081" cy="143081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E1148BD3-0261-1710-45A5-29DCB24B3BC6}"/>
              </a:ext>
            </a:extLst>
          </p:cNvPr>
          <p:cNvSpPr/>
          <p:nvPr/>
        </p:nvSpPr>
        <p:spPr>
          <a:xfrm>
            <a:off x="5027556" y="5600233"/>
            <a:ext cx="1181370" cy="1018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Elipse 22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A5DBD903-ED4D-A082-058F-5B21058F04F5}"/>
              </a:ext>
            </a:extLst>
          </p:cNvPr>
          <p:cNvSpPr/>
          <p:nvPr/>
        </p:nvSpPr>
        <p:spPr>
          <a:xfrm>
            <a:off x="6469114" y="2214981"/>
            <a:ext cx="1400081" cy="143081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hlinkHover r:id="rId2" action="ppaction://hlinksldjump"/>
            <a:extLst>
              <a:ext uri="{FF2B5EF4-FFF2-40B4-BE49-F238E27FC236}">
                <a16:creationId xmlns:a16="http://schemas.microsoft.com/office/drawing/2014/main" id="{04DE4DAC-0480-377B-773B-8F484C332EAF}"/>
              </a:ext>
            </a:extLst>
          </p:cNvPr>
          <p:cNvSpPr/>
          <p:nvPr/>
        </p:nvSpPr>
        <p:spPr>
          <a:xfrm>
            <a:off x="6578469" y="3327287"/>
            <a:ext cx="1181370" cy="1018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Imagen 24" descr="Interfaz de usuario gráfica, Aplicación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34EC82BF-5B35-D720-3D72-D5F87DBCF5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7" t="30791" r="61571" b="4958"/>
          <a:stretch/>
        </p:blipFill>
        <p:spPr>
          <a:xfrm>
            <a:off x="13242075" y="2415288"/>
            <a:ext cx="1519470" cy="2369433"/>
          </a:xfrm>
          <a:prstGeom prst="rect">
            <a:avLst/>
          </a:prstGeom>
        </p:spPr>
      </p:pic>
      <p:pic>
        <p:nvPicPr>
          <p:cNvPr id="26" name="Imagen 25" descr="Dibujo animado de un personaje de caricatura&#10;&#10;Descripción generada automáticamente con confianza media">
            <a:extLst>
              <a:ext uri="{FF2B5EF4-FFF2-40B4-BE49-F238E27FC236}">
                <a16:creationId xmlns:a16="http://schemas.microsoft.com/office/drawing/2014/main" id="{DAC70E19-9CB7-2008-076E-E508F45FB6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733" y="2698855"/>
            <a:ext cx="1400081" cy="2022338"/>
          </a:xfrm>
          <a:prstGeom prst="rect">
            <a:avLst/>
          </a:prstGeom>
        </p:spPr>
      </p:pic>
      <p:pic>
        <p:nvPicPr>
          <p:cNvPr id="27" name="Imagen 26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A046C9A3-E56D-3C62-ED83-B63CF89990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64" t="13295" r="34147" b="14263"/>
          <a:stretch/>
        </p:blipFill>
        <p:spPr>
          <a:xfrm>
            <a:off x="7929425" y="676483"/>
            <a:ext cx="1488658" cy="1926394"/>
          </a:xfrm>
          <a:prstGeom prst="rect">
            <a:avLst/>
          </a:prstGeom>
        </p:spPr>
      </p:pic>
      <p:pic>
        <p:nvPicPr>
          <p:cNvPr id="28" name="Imagen 27" descr="Dibujo animado de un personaje de caricatura&#10;&#10;Descripción generada automáticamente con confianza media">
            <a:extLst>
              <a:ext uri="{FF2B5EF4-FFF2-40B4-BE49-F238E27FC236}">
                <a16:creationId xmlns:a16="http://schemas.microsoft.com/office/drawing/2014/main" id="{05383A52-4BC3-F028-7E0D-4454AACAE4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41" y="1987661"/>
            <a:ext cx="1400081" cy="2022338"/>
          </a:xfrm>
          <a:prstGeom prst="rect">
            <a:avLst/>
          </a:prstGeom>
        </p:spPr>
      </p:pic>
      <p:pic>
        <p:nvPicPr>
          <p:cNvPr id="29" name="Imagen 28" descr="Interfaz de usuario gráfica, Aplicación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FC4C1068-72CF-4E62-A86C-B2790AE2569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7" t="30791" r="61571" b="4958"/>
          <a:stretch/>
        </p:blipFill>
        <p:spPr>
          <a:xfrm>
            <a:off x="13179688" y="1596286"/>
            <a:ext cx="1519470" cy="2369433"/>
          </a:xfrm>
          <a:prstGeom prst="rect">
            <a:avLst/>
          </a:prstGeom>
        </p:spPr>
      </p:pic>
      <p:sp>
        <p:nvSpPr>
          <p:cNvPr id="30" name="Elipse 29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653DF6FB-AF3F-2BBC-B23E-2D018583E523}"/>
              </a:ext>
            </a:extLst>
          </p:cNvPr>
          <p:cNvSpPr/>
          <p:nvPr/>
        </p:nvSpPr>
        <p:spPr>
          <a:xfrm>
            <a:off x="6541732" y="2717703"/>
            <a:ext cx="1400081" cy="143081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>
            <a:hlinkHover r:id="rId2" action="ppaction://hlinksldjump"/>
            <a:extLst>
              <a:ext uri="{FF2B5EF4-FFF2-40B4-BE49-F238E27FC236}">
                <a16:creationId xmlns:a16="http://schemas.microsoft.com/office/drawing/2014/main" id="{BCADBC0F-5F36-30F6-CC9E-2DEABE324314}"/>
              </a:ext>
            </a:extLst>
          </p:cNvPr>
          <p:cNvSpPr/>
          <p:nvPr/>
        </p:nvSpPr>
        <p:spPr>
          <a:xfrm>
            <a:off x="6677187" y="3631324"/>
            <a:ext cx="1181370" cy="1018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Elipse 31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E0AA052A-64BB-7102-C8BA-8B1BFBECE0DF}"/>
              </a:ext>
            </a:extLst>
          </p:cNvPr>
          <p:cNvSpPr/>
          <p:nvPr/>
        </p:nvSpPr>
        <p:spPr>
          <a:xfrm>
            <a:off x="3659599" y="2016687"/>
            <a:ext cx="1400081" cy="143081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ángulo 32">
            <a:hlinkHover r:id="rId2" action="ppaction://hlinksldjump"/>
            <a:extLst>
              <a:ext uri="{FF2B5EF4-FFF2-40B4-BE49-F238E27FC236}">
                <a16:creationId xmlns:a16="http://schemas.microsoft.com/office/drawing/2014/main" id="{A7E8CB10-E79B-7CFC-4B65-44A1AB774A2F}"/>
              </a:ext>
            </a:extLst>
          </p:cNvPr>
          <p:cNvSpPr/>
          <p:nvPr/>
        </p:nvSpPr>
        <p:spPr>
          <a:xfrm>
            <a:off x="3822197" y="2955196"/>
            <a:ext cx="1181370" cy="1018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0D5E6EEE-ACBB-8B9A-A3AC-50EE5C252FB4}"/>
              </a:ext>
            </a:extLst>
          </p:cNvPr>
          <p:cNvSpPr/>
          <p:nvPr/>
        </p:nvSpPr>
        <p:spPr>
          <a:xfrm>
            <a:off x="5927271" y="1524860"/>
            <a:ext cx="443470" cy="17195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CE45B918-7879-7B11-0D84-F4A3A1EE379A}"/>
              </a:ext>
            </a:extLst>
          </p:cNvPr>
          <p:cNvSpPr/>
          <p:nvPr/>
        </p:nvSpPr>
        <p:spPr>
          <a:xfrm>
            <a:off x="5918477" y="1165164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B17E4CA8-191B-7CCA-A14E-4900FB7A6004}"/>
              </a:ext>
            </a:extLst>
          </p:cNvPr>
          <p:cNvSpPr/>
          <p:nvPr/>
        </p:nvSpPr>
        <p:spPr>
          <a:xfrm>
            <a:off x="6281095" y="1161379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59ACD416-963B-DB0D-1FC1-17DAA2EF144B}"/>
              </a:ext>
            </a:extLst>
          </p:cNvPr>
          <p:cNvSpPr/>
          <p:nvPr/>
        </p:nvSpPr>
        <p:spPr>
          <a:xfrm>
            <a:off x="6227805" y="896905"/>
            <a:ext cx="142936" cy="17195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A7DA657-1F21-6C99-B906-938E5DD3C93F}"/>
              </a:ext>
            </a:extLst>
          </p:cNvPr>
          <p:cNvSpPr/>
          <p:nvPr/>
        </p:nvSpPr>
        <p:spPr>
          <a:xfrm>
            <a:off x="5927271" y="896905"/>
            <a:ext cx="142936" cy="17195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9" name="Imagen 38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53F0AF50-CFB6-4465-E387-60AE14AD723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7569278" y="7111602"/>
            <a:ext cx="1041930" cy="1366098"/>
          </a:xfrm>
          <a:prstGeom prst="rect">
            <a:avLst/>
          </a:prstGeom>
        </p:spPr>
      </p:pic>
      <p:pic>
        <p:nvPicPr>
          <p:cNvPr id="40" name="Imagen 39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D59A03BE-8C9B-3208-614C-6DF6A5C8E47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6497003" y="7264719"/>
            <a:ext cx="1041930" cy="1366098"/>
          </a:xfrm>
          <a:prstGeom prst="rect">
            <a:avLst/>
          </a:prstGeom>
        </p:spPr>
      </p:pic>
      <p:pic>
        <p:nvPicPr>
          <p:cNvPr id="41" name="Imagen 40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85825E4A-1578-3DA3-92D8-87602828A9B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5760130" y="7271379"/>
            <a:ext cx="1041930" cy="1366098"/>
          </a:xfrm>
          <a:prstGeom prst="rect">
            <a:avLst/>
          </a:prstGeom>
        </p:spPr>
      </p:pic>
      <p:pic>
        <p:nvPicPr>
          <p:cNvPr id="42" name="Imagen 41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EA3C82CD-33F6-475A-E286-29113EDDDE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5028277" y="7442001"/>
            <a:ext cx="1041930" cy="1366098"/>
          </a:xfrm>
          <a:prstGeom prst="rect">
            <a:avLst/>
          </a:prstGeom>
        </p:spPr>
      </p:pic>
      <p:pic>
        <p:nvPicPr>
          <p:cNvPr id="43" name="Imagen 42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7870F134-CFDA-D1B0-4351-2E9708084F4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3880336" y="7050078"/>
            <a:ext cx="1041930" cy="1366098"/>
          </a:xfrm>
          <a:prstGeom prst="rect">
            <a:avLst/>
          </a:prstGeom>
        </p:spPr>
      </p:pic>
      <p:pic>
        <p:nvPicPr>
          <p:cNvPr id="44" name="Imagen 43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6BAE473D-7BB4-27A0-88E7-388B7470182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7200181" y="7147249"/>
            <a:ext cx="1041930" cy="1366098"/>
          </a:xfrm>
          <a:prstGeom prst="rect">
            <a:avLst/>
          </a:prstGeom>
        </p:spPr>
      </p:pic>
      <p:pic>
        <p:nvPicPr>
          <p:cNvPr id="46" name="Imagen 45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F9251DB5-6F7B-6843-CC5A-1480D6106E3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81" t="28918" r="2795" b="48993"/>
          <a:stretch/>
        </p:blipFill>
        <p:spPr>
          <a:xfrm flipH="1">
            <a:off x="14790383" y="3402172"/>
            <a:ext cx="1715812" cy="458304"/>
          </a:xfrm>
          <a:prstGeom prst="rect">
            <a:avLst/>
          </a:prstGeom>
        </p:spPr>
      </p:pic>
      <p:pic>
        <p:nvPicPr>
          <p:cNvPr id="47" name="Imagen 46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CA62F452-D168-2960-2DFE-42DF0935301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9" t="7529" r="46438" b="65800"/>
          <a:stretch/>
        </p:blipFill>
        <p:spPr>
          <a:xfrm>
            <a:off x="-3637144" y="3158162"/>
            <a:ext cx="1676298" cy="553398"/>
          </a:xfrm>
          <a:prstGeom prst="rect">
            <a:avLst/>
          </a:prstGeom>
        </p:spPr>
      </p:pic>
      <p:pic>
        <p:nvPicPr>
          <p:cNvPr id="50" name="Imagen 49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48F3E217-1722-6280-8CBC-0F3E8DBC0BF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2" t="51050" r="38935" b="16195"/>
          <a:stretch/>
        </p:blipFill>
        <p:spPr>
          <a:xfrm flipH="1">
            <a:off x="13965820" y="6431980"/>
            <a:ext cx="1814243" cy="679622"/>
          </a:xfrm>
          <a:prstGeom prst="rect">
            <a:avLst/>
          </a:prstGeom>
        </p:spPr>
      </p:pic>
      <p:sp>
        <p:nvSpPr>
          <p:cNvPr id="51" name="Rectángulo 50">
            <a:hlinkHover r:id="rId2" action="ppaction://hlinksldjump"/>
            <a:extLst>
              <a:ext uri="{FF2B5EF4-FFF2-40B4-BE49-F238E27FC236}">
                <a16:creationId xmlns:a16="http://schemas.microsoft.com/office/drawing/2014/main" id="{CA57C4D1-E4C0-C216-B291-DF2160F59148}"/>
              </a:ext>
            </a:extLst>
          </p:cNvPr>
          <p:cNvSpPr/>
          <p:nvPr/>
        </p:nvSpPr>
        <p:spPr>
          <a:xfrm>
            <a:off x="-3339302" y="3327287"/>
            <a:ext cx="1257753" cy="120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hlinkHover r:id="rId2" action="ppaction://hlinksldjump"/>
            <a:extLst>
              <a:ext uri="{FF2B5EF4-FFF2-40B4-BE49-F238E27FC236}">
                <a16:creationId xmlns:a16="http://schemas.microsoft.com/office/drawing/2014/main" id="{5322028E-242A-6A4B-88CC-3463504E0673}"/>
              </a:ext>
            </a:extLst>
          </p:cNvPr>
          <p:cNvSpPr/>
          <p:nvPr/>
        </p:nvSpPr>
        <p:spPr>
          <a:xfrm>
            <a:off x="14130466" y="6684119"/>
            <a:ext cx="1528640" cy="2892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Rectángulo 52">
            <a:hlinkHover r:id="rId2" action="ppaction://hlinksldjump"/>
            <a:extLst>
              <a:ext uri="{FF2B5EF4-FFF2-40B4-BE49-F238E27FC236}">
                <a16:creationId xmlns:a16="http://schemas.microsoft.com/office/drawing/2014/main" id="{EE199A0A-015C-6A13-812C-07C731C298A8}"/>
              </a:ext>
            </a:extLst>
          </p:cNvPr>
          <p:cNvSpPr/>
          <p:nvPr/>
        </p:nvSpPr>
        <p:spPr>
          <a:xfrm>
            <a:off x="14947409" y="3489323"/>
            <a:ext cx="1293561" cy="2625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6" name="Gráfico 55" descr="Espada contorn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CCD7E74-FBB2-AF3A-193C-39068F1CCC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549242" y="420700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188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52 -0.00509 L -0.00052 -0.00509 C -0.00234 -0.0169 -0.00338 -0.02917 -0.00599 -0.04074 C -0.00742 -0.04769 -0.01067 -0.05324 -0.01263 -0.05972 C -0.01419 -0.06505 -0.01549 -0.0706 -0.01666 -0.07639 C -0.02604 -0.12292 -0.01289 -0.06782 -0.0233 -0.10486 C -0.02447 -0.1088 -0.02474 -0.11343 -0.02604 -0.1169 C -0.02916 -0.12546 -0.03333 -0.12847 -0.03802 -0.13357 C -0.04335 -0.14676 -0.04596 -0.15579 -0.05416 -0.16458 C -0.06575 -0.17662 -0.06588 -0.17245 -0.07695 -0.17639 C -0.08046 -0.17778 -0.08398 -0.17986 -0.08763 -0.18125 C -0.09075 -0.18218 -0.09388 -0.18264 -0.097 -0.18357 C -0.09921 -0.18426 -0.10143 -0.18519 -0.10364 -0.18588 C -0.1207 -0.18519 -0.13789 -0.18889 -0.15455 -0.18357 C -0.16197 -0.18125 -0.17031 -0.16505 -0.17604 -0.15486 C -0.1845 -0.11991 -0.17773 -0.14699 -0.19479 -0.08819 C -0.19739 -0.0794 -0.20091 -0.0669 -0.20286 -0.05741 C -0.20312 -0.05602 -0.20638 -0.03588 -0.20677 -0.03125 C -0.20742 -0.02569 -0.20729 -0.01991 -0.2082 -0.01458 C -0.21002 -0.00232 -0.21341 0.0088 -0.21484 0.0213 C -0.2194 0.06181 -0.21666 0.04537 -0.22161 0.0713 C -0.22382 0.10324 -0.22148 0.07755 -0.22552 0.10694 C -0.24596 0.25185 -0.24179 0.20347 -0.247 0.26875 C -0.24739 0.30694 -0.24687 0.34491 -0.2483 0.3831 C -0.24869 0.39352 -0.25117 0.40347 -0.25234 0.41389 C -0.25351 0.42431 -0.25403 0.43472 -0.25507 0.44491 C -0.25625 0.45694 -0.25768 0.46875 -0.25898 0.48056 C -0.2582 0.5044 -0.25833 0.52847 -0.25638 0.55208 C -0.25599 0.55764 -0.2552 0.56319 -0.25507 0.56875 C -0.25468 0.57893 -0.25507 0.58935 -0.25507 0.59977 " pathEditMode="relative" ptsTypes="AAAAAAAAAAAAAAAAAAAAAAAAAAAA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0.0095 0.0081 L -1.24154 0.01366 " pathEditMode="relative" ptsTypes="AA">
                                      <p:cBhvr>
                                        <p:cTn id="1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0625 0.00278 L 0.00625 0.00301 C 0.00221 -0.00903 -0.00195 -0.0206 -0.00586 -0.03264 C -0.01029 -0.04699 -0.01797 -0.08148 -0.02787 -0.0949 C -0.0332 -0.10231 -0.03763 -0.10231 -0.04375 -0.1037 L -0.08581 -0.10023 C -0.08815 -0.1 -0.0905 -0.09953 -0.09284 -0.09838 C -0.09714 -0.09653 -0.10169 -0.0912 -0.10482 -0.08611 C -0.10742 -0.08171 -0.10925 -0.07615 -0.11185 -0.07176 C -0.11862 -0.05972 -0.11693 -0.06666 -0.12279 -0.05393 C -0.12695 -0.04514 -0.12865 -0.03912 -0.13177 -0.02916 C -0.13242 -0.02315 -0.13347 -0.01736 -0.13386 -0.01134 C -0.13477 0.00741 -0.1362 0.06227 -0.13685 0.08635 C -0.13763 0.1456 -0.13867 0.17847 -0.13685 0.2375 C -0.13659 0.24422 -0.13542 0.25047 -0.13477 0.25718 C -0.13451 0.26713 -0.13464 0.27732 -0.13386 0.28727 C -0.1336 0.29005 -0.13229 0.2919 -0.13177 0.29445 C -0.13099 0.29792 -0.13073 0.30185 -0.12982 0.3051 C -0.12279 0.32824 -0.12604 0.30834 -0.12383 0.32477 " pathEditMode="relative" rAng="0" ptsTypes="AAAAAAAAAAAAAAAAAAA">
                                      <p:cBhvr>
                                        <p:cTn id="2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14" y="107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0.0095 0.0081 L -1.24154 0.0136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52" y="278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0.00456 0.02384 L 0.00456 0.02384 C -0.00182 0.00556 -0.00729 -0.01389 -0.01445 -0.03125 C -0.02409 -0.05417 -0.03399 -0.07685 -0.04544 -0.09699 C -0.05156 -0.10741 -0.05925 -0.11435 -0.06654 -0.12176 C -0.06914 -0.12454 -0.08333 -0.1287 -0.08451 -0.12893 C -0.09024 -0.13009 -0.12552 -0.13241 -0.12852 -0.13241 L -0.20352 -0.13079 C -0.21419 -0.12986 -0.22487 -0.12639 -0.23555 -0.12361 C -0.24349 -0.12153 -0.25143 -0.11875 -0.25951 -0.11643 C -0.26185 -0.11597 -0.26419 -0.11528 -0.26654 -0.11481 C -0.28789 -0.07662 -0.29935 -0.0588 -0.31745 0.00069 C -0.32175 0.01505 -0.32669 0.0287 -0.33047 0.04352 C -0.33438 0.0588 -0.33672 0.08194 -0.33841 0.09861 C -0.33893 0.10255 -0.33906 0.10694 -0.33945 0.11088 C -0.34141 0.13009 -0.34453 0.15764 -0.34844 0.175 C -0.35222 0.19167 -0.35208 0.18982 -0.35847 0.19282 C -0.36081 0.17847 -0.36042 0.18449 -0.36042 0.175 " pathEditMode="relative" ptsTypes="AAAAAAAAAAAAAAAAAA">
                                      <p:cBhvr>
                                        <p:cTn id="42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Rot by="21600000">
                                      <p:cBhvr>
                                        <p:cTn id="4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Motion origin="layout" path="M 0.0095 0.0081 L -1.24154 0.01365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52" y="278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 nodePh="1">
                                  <p:stCondLst>
                                    <p:cond delay="1000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 nodePh="1">
                                  <p:stCondLst>
                                    <p:cond delay="1000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1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1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0" presetClass="path" presetSubtype="0" repeatCount="6000" accel="50000" decel="5000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0.00039 0.00116 L -0.00026 -0.00787 " pathEditMode="relative" ptsTypes="AA">
                                      <p:cBhvr>
                                        <p:cTn id="6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3" presetID="0" presetClass="path" presetSubtype="0" repeatCount="6000" accel="50000" decel="5000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0.00039 0.00115 L -0.00026 -0.00788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00" y="-463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0" presetClass="path" presetSubtype="0" accel="50000" decel="5000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-0.00495 -0.06274 L -0.00495 -0.06274 C 0.00455 -0.17153 0.00508 -0.17061 0.01198 -0.27431 C 0.01745 -0.35649 0.01419 -0.32662 0.02096 -0.40764 C 0.02278 -0.42917 0.02448 -0.45047 0.02695 -0.47176 C 0.03307 -0.52246 0.06237 -0.68611 0.06406 -0.69399 C 0.07409 -0.74074 0.07916 -0.79167 0.09401 -0.83426 C 0.10104 -0.8544 0.10742 -0.87524 0.1151 -0.89468 C 0.11784 -0.90209 0.12148 -0.90834 0.125 -0.91436 C 0.12682 -0.91713 0.13112 -0.9213 0.13112 -0.9213 " pathEditMode="relative" ptsTypes="AAAAAAAAAA">
                                      <p:cBhvr>
                                        <p:cTn id="7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0" presetClass="path" presetSubtype="0" accel="50000" decel="5000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animMotion origin="layout" path="M 0.00469 -0.00579 L 0.00469 -0.00579 C 0.0095 -0.00232 0.01445 0.00069 0.01927 0.00463 C 0.02878 0.01204 0.0375 0.02245 0.04726 0.02801 C 0.07187 0.04236 0.09766 0.05 0.12226 0.06458 C 0.15807 0.08588 0.19206 0.1162 0.22812 0.13518 C 0.25156 0.14768 0.27617 0.15162 0.30026 0.15879 C 0.39323 0.18634 0.48607 0.21829 0.57969 0.23981 C 0.67474 0.26157 0.77174 0.26435 0.86497 0.30509 C 0.89141 0.31667 0.91706 0.33912 0.9444 0.33912 " pathEditMode="relative" ptsTypes="AAAAAAAAAA">
                                      <p:cBhvr>
                                        <p:cTn id="74" dur="2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5" presetID="0" presetClass="path" presetSubtype="0" accel="50000" decel="50000" fill="hold" nodeType="withEffect">
                                  <p:stCondLst>
                                    <p:cond delay="12900"/>
                                  </p:stCondLst>
                                  <p:childTnLst>
                                    <p:animMotion origin="layout" path="M 0.02839 -0.00208 L 0.02839 -0.00185 C 0.03282 -0.0037 0.03724 -0.00648 0.04167 -0.00717 C 0.05248 -0.00902 0.06328 -0.00902 0.07409 -0.00995 L 0.09909 -0.0125 C 0.20039 -0.02245 0.14479 -0.01759 0.30482 -0.02037 L 0.3474 -0.02291 C 0.35729 -0.02361 0.36706 -0.02546 0.37683 -0.02546 L 0.53425 -0.02291 C 0.54323 -0.02106 0.57253 -0.01574 0.58269 -0.0125 C 0.6099 -0.00393 0.59284 -0.00532 0.61511 -0.00208 C 0.63464 0.0007 0.6543 0.00209 0.67396 0.00579 L 0.70183 0.01112 C 0.72461 0.01968 0.78646 0.04098 0.81797 0.05811 C 0.82943 0.06436 0.84076 0.07107 0.85183 0.07894 C 0.86407 0.08774 0.87565 0.10024 0.88867 0.1051 C 0.94141 0.12524 0.87552 0.09954 0.93125 0.12338 C 0.94974 0.13125 0.95078 0.13056 0.96797 0.13658 C 0.97787 0.13982 0.98763 0.14306 0.9974 0.147 C 1.00821 0.15139 1.01875 0.15811 1.02982 0.15996 C 1.03464 0.16088 1.03959 0.16135 1.04453 0.1625 C 1.05782 0.16575 1.07084 0.17107 1.08425 0.17315 L 1.10183 0.1757 L 1.11953 0.18079 C 1.12435 0.18241 1.1293 0.18473 1.13425 0.18612 C 1.14883 0.19028 1.14466 0.18704 1.15769 0.19144 C 1.16211 0.19283 1.16654 0.19514 1.17097 0.19653 C 1.17683 0.19862 1.18269 0.19977 1.18867 0.20186 C 1.22136 0.21274 1.24037 0.2213 1.27097 0.22801 C 1.28125 0.2301 1.29154 0.23172 1.30183 0.23311 C 1.31289 0.23473 1.32591 0.23519 1.33711 0.23843 C 1.34206 0.23982 1.34701 0.2419 1.35183 0.24352 C 1.35625 0.24537 1.36068 0.247 1.36511 0.24885 C 1.37292 0.25232 1.38073 0.25649 1.38867 0.25926 C 1.40196 0.26412 1.38998 0.2595 1.40625 0.26713 C 1.41016 0.26899 1.4142 0.27037 1.41797 0.27246 C 1.43242 0.27987 1.43086 0.28125 1.44597 0.28797 C 1.45078 0.29028 1.45586 0.29098 1.46068 0.29329 C 1.46511 0.29537 1.46927 0.29977 1.47396 0.30116 C 1.47878 0.30255 1.48373 0.30116 1.48867 0.30116 " pathEditMode="relative" rAng="0" ptsTypes="AAAAAAAAAAAAAAAAAAAAAAAAAAAAAAAAAAAAAAAA">
                                      <p:cBhvr>
                                        <p:cTn id="76" dur="3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008" y="14005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0" presetClass="path" presetSubtype="0" accel="50000" decel="50000" fill="hold" grpId="0" nodeType="withEffect" nodePh="1">
                                  <p:stCondLst>
                                    <p:cond delay="1290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animMotion origin="layout" path="M -0.0013 -0.00509 L -0.0013 -0.00509 C 0.01693 -0.00417 0.03503 -0.00254 0.05313 -0.00254 C 0.11862 -0.00254 0.10157 0.00278 0.13112 -0.00764 C 0.14649 -0.01875 0.13178 -0.00926 0.15912 -0.01829 C 0.16641 -0.0206 0.16928 -0.02245 0.17526 -0.02592 L 0.22227 -0.02083 C 0.24206 -0.01852 0.23542 -0.02176 0.24571 -0.01551 C 0.28151 -0.01643 0.31732 -0.01597 0.35313 -0.01829 C 0.35808 -0.01852 0.3629 -0.02176 0.36771 -0.02338 C 0.37071 -0.0243 0.3737 -0.02523 0.37657 -0.02592 L 0.44128 -0.02338 C 0.45352 -0.02268 0.46576 -0.02129 0.47813 -0.02083 L 0.59714 -0.01829 C 0.61381 -0.01319 0.59857 -0.01736 0.62214 -0.01296 C 0.62618 -0.01227 0.63008 -0.01088 0.63399 -0.01042 C 0.64128 -0.00926 0.6487 -0.00903 0.65599 -0.00764 C 0.66342 -0.00648 0.67071 -0.00417 0.67813 -0.00254 C 0.69076 0.00509 0.69388 0.00718 0.71042 0.0132 C 0.7129 0.01412 0.71537 0.01458 0.71784 0.01574 C 0.73607 0.02454 0.71719 0.01829 0.73542 0.02361 C 0.75026 0.03681 0.73151 0.0213 0.7487 0.03148 C 0.75222 0.03357 0.75547 0.03704 0.75899 0.03935 C 0.76771 0.04491 0.77709 0.04769 0.78542 0.05486 C 0.79688 0.06528 0.79102 0.06181 0.80313 0.06551 C 0.80599 0.06713 0.80886 0.06921 0.81198 0.0706 C 0.81485 0.07199 0.81784 0.07222 0.82071 0.07315 C 0.82318 0.07408 0.82566 0.075 0.82813 0.07593 C 0.83008 0.07755 0.83178 0.08033 0.83399 0.08102 C 0.83985 0.0831 0.84571 0.08264 0.85157 0.0838 C 0.85651 0.08449 0.86146 0.08519 0.86628 0.08634 C 0.90248 0.09468 0.8681 0.08773 0.90599 0.09931 C 0.91342 0.10162 0.92071 0.10278 0.92813 0.10463 C 0.95951 0.12315 0.92448 0.10417 0.95313 0.11505 C 0.95612 0.11621 0.95899 0.11875 0.96198 0.12037 C 0.97084 0.125 0.96667 0.12083 0.97813 0.12824 C 0.98516 0.13264 0.9875 0.13704 0.99428 0.13866 C 1.00313 0.14074 1.01211 0.14074 1.02071 0.14375 C 1.02566 0.1456 1.03047 0.14769 1.03542 0.14908 C 1.04714 0.15208 1.06862 0.15347 1.07813 0.15417 C 1.08099 0.15509 1.09388 0.1581 1.09727 0.15949 C 1.10183 0.16134 1.11172 0.1669 1.11641 0.16991 C 1.11888 0.17153 1.12123 0.17361 1.1237 0.17523 C 1.12852 0.17801 1.13347 0.18033 1.13842 0.1831 C 1.14284 0.18542 1.14714 0.18843 1.1517 0.19074 C 1.15547 0.19283 1.15951 0.19398 1.16342 0.19607 C 1.18425 0.20764 1.16576 0.20208 1.18842 0.20648 C 1.19649 0.20972 1.21329 0.21713 1.22227 0.21968 C 1.22657 0.22083 1.23112 0.2213 1.23542 0.22222 L 1.25899 0.22732 C 1.2629 0.22824 1.2668 0.22986 1.27084 0.23009 L 1.34428 0.23519 C 1.3517 0.23704 1.35899 0.23912 1.36641 0.24051 C 1.37227 0.24167 1.37813 0.2419 1.38399 0.24306 C 1.39636 0.24537 1.41133 0.24861 1.4237 0.25347 C 1.44258 0.26111 1.42618 0.25579 1.44141 0.26389 C 1.44519 0.26621 1.44922 0.26783 1.45313 0.26921 C 1.46459 0.27338 1.48008 0.27662 1.49141 0.27963 C 1.49428 0.28056 1.50026 0.28241 1.50026 0.28241 " pathEditMode="relative" ptsTypes="AAAAAAAAAAAAAAAAAAAAAAAAAAAAAAAAAAAAAAAAAAAAAAAAAAAAAAAAAAA">
                                      <p:cBhvr>
                                        <p:cTn id="78" dur="3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9" presetID="0" presetClass="path" presetSubtype="0" accel="50000" decel="50000" fill="hold" grpId="1" nodeType="withEffect" nodePh="1">
                                  <p:stCondLst>
                                    <p:cond delay="14000"/>
                                  </p:stCondLst>
                                  <p:endCondLst>
                                    <p:cond evt="begin" delay="0">
                                      <p:tn val="79"/>
                                    </p:cond>
                                  </p:endCondLst>
                                  <p:childTnLst>
                                    <p:animMotion origin="layout" path="M 0.00716 -0.00625 L 0.00716 -0.00625 C 0.25899 0.03287 -0.18906 -0.04282 0.33802 0.09815 C 0.47474 0.13495 0.61211 0.16435 0.74831 0.2081 C 0.77813 0.21759 0.80781 0.23056 0.83802 0.23681 C 0.85143 0.23958 0.89076 0.23935 0.91302 0.23935 " pathEditMode="relative" ptsTypes="AAAAAA">
                                      <p:cBhvr>
                                        <p:cTn id="80" dur="2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grpId="1" nodeType="withEffect" nodePh="1">
                                  <p:stCondLst>
                                    <p:cond delay="1400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animMotion origin="layout" path="M -0.00899 -0.00578 L -0.00899 -0.00578 C -0.00117 -0.00069 0.00638 0.00556 0.01445 0.00972 C 0.01823 0.01181 0.02226 0.01158 0.0263 0.0125 C 0.05 0.01736 0.04115 0.01505 0.07773 0.0176 C 0.09909 0.02338 0.11419 0.02639 0.13503 0.03588 C 0.13906 0.03773 0.14284 0.0419 0.14687 0.04375 C 0.15404 0.04722 0.16159 0.04885 0.16888 0.05162 C 0.17487 0.05394 0.18073 0.05648 0.18659 0.05949 C 0.19101 0.06181 0.19518 0.06551 0.19974 0.06736 C 0.20612 0.06991 0.21263 0.07037 0.21888 0.07246 C 0.22969 0.07639 0.24036 0.08172 0.2513 0.08565 C 0.2595 0.08866 0.26797 0.09005 0.2763 0.09352 C 0.31211 0.1081 0.27057 0.09653 0.29974 0.10394 C 0.33125 0.11991 0.28919 0.09954 0.32031 0.11181 C 0.3431 0.12084 0.32956 0.11875 0.3513 0.12477 C 0.35833 0.12685 0.37604 0.12917 0.38216 0.1301 C 0.39049 0.13264 0.39896 0.1338 0.40716 0.13797 C 0.43203 0.1507 0.40091 0.13519 0.4306 0.14838 C 0.44193 0.15347 0.45299 0.16065 0.46445 0.16412 L 0.48216 0.16945 C 0.50208 0.17593 0.50846 0.17963 0.52917 0.18496 C 0.5375 0.18727 0.54583 0.1882 0.55417 0.19028 C 0.55963 0.19167 0.56484 0.19491 0.57031 0.1956 C 0.59479 0.19838 0.64388 0.2007 0.64388 0.2007 C 0.64883 0.20255 0.65365 0.20463 0.65859 0.20602 C 0.66341 0.20718 0.66849 0.20648 0.67331 0.20857 C 0.68919 0.21528 0.70495 0.22246 0.72031 0.23218 C 0.7526 0.25209 0.73958 0.24746 0.75859 0.25301 C 0.76836 0.24792 0.77786 0.23889 0.78802 0.23727 C 0.79648 0.23611 0.80469 0.24213 0.81302 0.24514 C 0.82383 0.24908 0.83476 0.25255 0.84531 0.25834 C 0.86458 0.26875 0.86836 0.27176 0.88945 0.27917 C 0.89779 0.28218 0.89909 0.28172 0.90573 0.28172 " pathEditMode="relative" ptsTypes="AAAAAAAAAAAAAAAAAAAAAAAAAAAAAAAAAA">
                                      <p:cBhvr>
                                        <p:cTn id="82" dur="2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animMotion origin="layout" path="M -0.00013 0.00857 L -0.00013 0.00857 C 0.00273 -0.01736 0.00859 -0.04282 0.00859 -0.06921 C 0.00859 -0.36875 -0.0086 -0.08796 0.00482 -0.27384 C 0.00443 -0.29004 0.00403 -0.30625 0.00351 -0.32268 C 0.00286 -0.3493 0.00052 -0.37592 0.00104 -0.40254 C 0.00169 -0.43241 0.0043 -0.46203 0.00729 -0.49143 C 0.01185 -0.53634 0.0181 -0.58032 0.02357 -0.62477 C 0.02643 -0.64861 0.03229 -0.69583 0.03229 -0.69583 C 0.0332 -0.71504 0.03372 -0.73449 0.03476 -0.7537 C 0.03541 -0.76412 0.03906 -0.77477 0.03737 -0.78472 C 0.03541 -0.79583 0.02903 -0.80254 0.02487 -0.81134 C 0.02838 -0.85926 0.02669 -0.83055 0.02851 -0.88032 C 0.0289 -0.89074 0.02877 -0.90116 0.02982 -0.91134 C 0.03047 -0.91759 0.03919 -0.92801 0.03984 -0.92916 C 0.04271 -0.93472 0.04479 -0.94097 0.04739 -0.94699 C 0.03476 -0.9581 0.03737 -0.9493 0.03737 -0.97129 " pathEditMode="relative" ptsTypes="AAAAAAAAAAAAAAAAA">
                                      <p:cBhvr>
                                        <p:cTn id="84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0" presetClass="path" presetSubtype="0" accel="50000" decel="5000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animMotion origin="layout" path="M 0.00105 -0.02639 L 0.00105 -0.02639 C 0.00899 -0.06574 0.01602 -0.10555 0.02474 -0.14421 C 0.05404 -0.27338 0.04623 -0.20046 0.05235 -0.27106 C 0.05144 -0.27986 0.05118 -0.28889 0.04974 -0.29768 C 0.04623 -0.32014 0.0405 -0.34166 0.03724 -0.36435 C 0.03217 -0.40116 0.03425 -0.38194 0.03099 -0.42199 C 0.0306 -0.43611 0.03008 -0.45023 0.02982 -0.46435 C 0.0293 -0.48287 0.02904 -0.50139 0.02852 -0.51991 C 0.02826 -0.53241 0.02774 -0.54514 0.02735 -0.55764 C 0.02683 -0.58727 0.02631 -0.6169 0.02605 -0.64653 C 0.02422 -0.8206 0.03112 -0.7537 0.0211 -0.83773 C 0.02019 -0.85463 0.0198 -0.87176 0.01849 -0.88866 C 0.01823 -0.89352 0.01771 -0.89861 0.01602 -0.90208 C 0.01498 -0.9044 0.01276 -0.9037 0.01107 -0.9044 C 0.00899 -0.90509 0.00691 -0.90578 0.00482 -0.90648 C -0.00455 -0.91944 -0.00481 -0.91643 -0.00898 -0.9287 C -0.0095 -0.93009 -0.00976 -0.93171 -0.01015 -0.9331 " pathEditMode="relative" ptsTypes="AAAAAAAAAAAAAAAAAA">
                                      <p:cBhvr>
                                        <p:cTn id="8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9" presetID="0" presetClass="path" presetSubtype="0" accel="50000" decel="50000" fill="hold" grpId="1" nodeType="withEffect" nodePh="1">
                                  <p:stCondLst>
                                    <p:cond delay="16000"/>
                                  </p:stCondLst>
                                  <p:endCondLst>
                                    <p:cond evt="begin" delay="0">
                                      <p:tn val="89"/>
                                    </p:cond>
                                  </p:endCondLst>
                                  <p:childTnLst>
                                    <p:animMotion origin="layout" path="M -0.0069 -0.00926 L -0.0069 -0.00926 C -0.07539 -0.02222 -0.01042 -0.01204 -0.14518 -0.01204 C -0.16537 -0.01204 -0.18542 -0.01435 -0.20547 -0.01458 L -0.5069 -0.01713 C -0.57695 -0.02754 -0.47175 -0.01458 -0.54219 -0.01458 C -0.54388 -0.01458 -0.54479 -0.01921 -0.54662 -0.01991 C -0.55378 -0.02199 -0.5612 -0.02199 -0.56862 -0.02245 C -0.58815 -0.02361 -0.60781 -0.02407 -0.62748 -0.025 L -0.65534 -0.03032 C -0.66771 -0.03287 -0.67396 -0.03495 -0.68477 -0.03796 C -0.70391 -0.03727 -0.72305 -0.0375 -0.74219 -0.03542 C -0.7918 -0.03009 -0.74844 -0.03032 -0.75833 -0.03032 " pathEditMode="relative" ptsTypes="AAAAAAAAAAAAA">
                                      <p:cBhvr>
                                        <p:cTn id="9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1" presetID="0" presetClass="path" presetSubtype="0" accel="50000" decel="50000" fill="hold" grpId="1" nodeType="withEffect" nodePh="1">
                                  <p:stCondLst>
                                    <p:cond delay="1600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animMotion origin="layout" path="M -0.00052 0.00324 L -0.00052 0.00324 C -0.0556 0.01482 -0.03828 0.01273 -0.13151 0.01111 C -0.18529 0.01019 -0.16289 0.00556 -0.19909 0.00324 C -0.21875 0.00208 -0.23828 0.00162 -0.25795 0.0007 C -0.32318 -0.00995 -0.24974 0.00116 -0.41524 -0.00463 C -0.44323 -0.00555 -0.4711 -0.00787 -0.49896 -0.00972 L -0.53568 -0.0125 L -0.61667 -0.01505 L -0.66953 -0.01759 C -0.72084 -0.02037 -0.69818 -0.02014 -0.7211 -0.02014 " pathEditMode="relative" ptsTypes="AAAAAAAAAAA">
                                      <p:cBhvr>
                                        <p:cTn id="9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3" presetID="0" presetClass="path" presetSubtype="0" accel="50000" decel="5000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animMotion origin="layout" path="M 0.00573 0.02685 L 0.00573 0.02685 C -0.01003 0.025 -0.02565 0.02269 -0.04141 0.02153 L -0.25313 0.00834 C -0.34636 -2.59259E-6 -0.43946 -0.0125 -0.53242 -0.02291 L -0.69714 0.00579 C -0.70209 0.00672 -0.71185 0.01111 -0.71185 0.01111 " pathEditMode="relative" ptsTypes="AAAAAAA">
                                      <p:cBhvr>
                                        <p:cTn id="9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5" presetID="0" presetClass="path" presetSubtype="0" accel="50000" decel="50000" fill="hold" nodeType="withEffect">
                                  <p:stCondLst>
                                    <p:cond delay="15100"/>
                                  </p:stCondLst>
                                  <p:childTnLst>
                                    <p:animMotion origin="layout" path="M -1.66667E-6 -1.11022E-16 L -1.66667E-6 0.00023 C -0.02943 -0.0037 -0.05898 -0.00417 -0.08828 -0.01065 C -0.09935 -0.01296 -0.10976 -0.02176 -0.1207 -0.02616 C -0.13672 -0.0331 -0.15312 -0.03773 -0.16914 -0.04468 C -0.21458 -0.06389 -0.23515 -0.07824 -0.28099 -0.09421 C -0.31966 -0.10787 -0.31953 -0.10231 -0.35599 -0.10995 C -0.37721 -0.11435 -0.43958 -0.13125 -0.46185 -0.13356 C -0.49075 -0.13611 -0.51966 -0.13519 -0.54857 -0.13611 L -0.60456 -0.1412 C -0.61484 -0.14259 -0.62513 -0.14421 -0.63541 -0.14653 C -0.63984 -0.14769 -0.64414 -0.15093 -0.64857 -0.15185 C -0.66028 -0.1537 -0.67213 -0.15347 -0.68385 -0.1544 C -0.69765 -0.15787 -0.71133 -0.16181 -0.72513 -0.16481 C -0.73138 -0.1662 -0.73789 -0.16644 -0.74427 -0.16736 C -0.7776 -0.17269 -0.73646 -0.16829 -0.79127 -0.17269 C -0.8069 -0.17801 -0.82252 -0.18403 -0.83828 -0.18843 C -0.84987 -0.19167 -0.91068 -0.2044 -0.92513 -0.20671 C -0.94726 -0.21042 -0.97318 -0.21296 -0.9957 -0.21458 L -1.0457 -0.21713 C -1.06341 -0.21852 -1.08099 -0.2213 -1.0987 -0.22245 L -1.21758 -0.22755 L -1.27943 -0.23009 L -1.45299 -0.22755 " pathEditMode="relative" rAng="0" ptsTypes="AAAAAAAAAAAAAAAAAAAAAAAA">
                                      <p:cBhvr>
                                        <p:cTn id="96" dur="29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656" y="-11505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0" presetClass="path" presetSubtype="0" accel="50000" decel="50000" fill="hold" grpId="0" nodeType="withEffect">
                                  <p:stCondLst>
                                    <p:cond delay="15100"/>
                                  </p:stCondLst>
                                  <p:childTnLst>
                                    <p:animMotion origin="layout" path="M -0.00546 -0.00208 L -0.00546 -0.00208 C -0.01041 -0.00393 -0.01536 -0.00602 -0.02018 -0.00741 C -0.02643 -0.00926 -0.03932 -0.01134 -0.04518 -0.01273 C -0.06966 -0.01852 -0.03177 -0.01204 -0.07174 -0.01782 C -0.0746 -0.01967 -0.0776 -0.02129 -0.08059 -0.02315 C -0.08307 -0.02477 -0.08541 -0.02685 -0.08789 -0.02824 C -0.08984 -0.0294 -0.09179 -0.03009 -0.09375 -0.03102 C -0.0957 -0.03356 -0.09739 -0.0368 -0.0996 -0.03889 C -0.1039 -0.04259 -0.10976 -0.04444 -0.11432 -0.04676 C -0.11783 -0.04838 -0.12122 -0.05046 -0.1246 -0.05185 C -0.1319 -0.05486 -0.13958 -0.05555 -0.14674 -0.05972 C -0.16015 -0.06759 -0.13893 -0.05555 -0.15846 -0.06504 C -0.16145 -0.06643 -0.16432 -0.06921 -0.16731 -0.07014 C -0.17161 -0.07176 -0.17617 -0.07199 -0.18059 -0.07291 C -0.20507 -0.09143 -0.17565 -0.07106 -0.2246 -0.08842 C -0.22955 -0.09028 -0.23437 -0.09236 -0.23932 -0.09375 C -0.26002 -0.0993 -0.26445 -0.09907 -0.28489 -0.10162 C -0.3052 -0.11065 -0.28906 -0.10463 -0.31588 -0.10949 C -0.31927 -0.10995 -0.32265 -0.11134 -0.32617 -0.11204 C -0.33046 -0.11296 -0.33489 -0.11389 -0.33932 -0.11458 C -0.36614 -0.13055 -0.33854 -0.1162 -0.36731 -0.12523 C -0.40976 -0.13842 -0.35325 -0.1243 -0.38489 -0.13287 C -0.39518 -0.13565 -0.40937 -0.13773 -0.41875 -0.13819 L -0.52903 -0.14074 L -0.54518 -0.14352 C -0.54921 -0.14421 -0.55299 -0.14583 -0.55703 -0.14606 L -0.69231 -0.14861 C -0.70013 -0.15139 -0.70807 -0.15301 -0.71588 -0.15648 C -0.71979 -0.15833 -0.72356 -0.16088 -0.7276 -0.1618 C -0.73476 -0.16342 -0.74114 -0.16435 -0.74817 -0.1669 C -0.7526 -0.16852 -0.75703 -0.17037 -0.76145 -0.17222 C -0.76484 -0.17384 -0.76822 -0.17616 -0.77174 -0.17754 C -0.7776 -0.17963 -0.78346 -0.18125 -0.78932 -0.18264 C -0.81718 -0.18981 -0.81002 -0.18727 -0.83932 -0.19051 L -0.88346 -0.19583 C -0.91757 -0.2044 -0.86484 -0.18981 -0.90703 -0.20625 C -0.9138 -0.20879 -0.9207 -0.20949 -0.9276 -0.21134 C -0.93346 -0.21296 -0.93932 -0.21528 -0.94531 -0.21666 C -0.97122 -0.22338 -0.94531 -0.21504 -0.97317 -0.22199 C -0.97903 -0.22338 -0.98489 -0.22546 -0.99088 -0.22708 C -0.99479 -0.22824 -0.99869 -0.22893 -1.0026 -0.22963 L -1.24947 -0.22708 C -1.26184 -0.22662 -1.27408 -0.22153 -1.28632 -0.21921 C -1.33515 -0.20995 -1.32382 -0.21204 -1.36862 -0.20879 C -1.40078 -0.21088 -1.40351 -0.2081 -1.4289 -0.21666 C -1.43307 -0.21805 -1.43268 -0.21805 -1.43489 -0.22199 " pathEditMode="relative" ptsTypes="AAAAAAAAAAAAAAAAAAAAAAAAAAAAAAAAAAAAAAAAAAAAAAA">
                                      <p:cBhvr>
                                        <p:cTn id="98" dur="28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0" presetClass="path" presetSubtype="0" accel="50000" decel="5000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animMotion origin="layout" path="M 0.00313 0.02314 L 0.00313 0.02314 C -0.00195 0.00486 -0.00807 -0.01297 -0.01198 -0.03218 C -0.01445 -0.04514 -0.01432 -0.05903 -0.01562 -0.07223 C -0.0168 -0.08264 -0.0181 -0.09306 -0.0194 -0.10348 C -0.01979 -0.10649 -0.02005 -0.10949 -0.0207 -0.11227 C -0.02292 -0.12199 -0.02565 -0.13149 -0.02812 -0.14121 C -0.02904 -0.16274 -0.02956 -0.18426 -0.03073 -0.20556 C -0.03125 -0.2169 -0.03555 -0.25394 -0.03698 -0.26343 C -0.03789 -0.26945 -0.03945 -0.27524 -0.04062 -0.28125 C -0.04518 -0.32963 -0.04258 -0.29561 -0.0457 -0.37014 C -0.04648 -0.38866 -0.04661 -0.40718 -0.04818 -0.4257 C -0.05039 -0.45186 -0.05469 -0.47732 -0.0569 -0.50348 C -0.05781 -0.51297 -0.05846 -0.52269 -0.05937 -0.53218 C -0.06107 -0.54931 -0.06341 -0.56621 -0.06445 -0.58334 L -0.06562 -0.60556 C -0.06719 -0.66366 -0.06797 -0.67107 -0.06562 -0.73889 C -0.0651 -0.75649 -0.06107 -0.77593 -0.0582 -0.79236 C -0.05729 -0.80255 -0.05638 -0.81297 -0.05573 -0.82338 C -0.05508 -0.83149 -0.05495 -0.83982 -0.05443 -0.84792 C -0.05404 -0.85371 -0.05364 -0.85973 -0.05312 -0.86551 C -0.05833 -0.91158 -0.05417 -0.88542 -0.05937 -0.90996 C -0.06133 -0.91922 -0.06002 -0.91574 -0.06315 -0.9257 C -0.06393 -0.92801 -0.06562 -0.93218 -0.06562 -0.93218 " pathEditMode="relative" ptsTypes="AAAAAAAAAAAAAAAAAAAAAAAA">
                                      <p:cBhvr>
                                        <p:cTn id="10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0" presetClass="path" presetSubtype="0" accel="50000" decel="50000" fill="hold" grpId="1" nodeType="withEffect" nodePh="1">
                                  <p:stCondLst>
                                    <p:cond delay="18000"/>
                                  </p:stCondLst>
                                  <p:endCondLst>
                                    <p:cond evt="begin" delay="0">
                                      <p:tn val="103"/>
                                    </p:cond>
                                  </p:endCondLst>
                                  <p:childTnLst>
                                    <p:animMotion origin="layout" path="M -0.00286 -0.01412 L -0.00286 -0.01412 C -0.0168 -0.0125 -0.02383 -0.01203 -0.03672 -0.00902 C -0.03971 -0.00833 -0.04271 -0.00764 -0.04557 -0.00648 C -0.06654 0.00301 -0.06758 0.01065 -0.09557 0.01459 C -0.15234 0.02269 -0.12005 0.01922 -0.19258 0.02246 L -0.24557 0.03287 L -0.26758 0.03797 C -0.27109 0.03982 -0.27448 0.0419 -0.27786 0.04329 C -0.28086 0.04445 -0.28385 0.04445 -0.28672 0.04584 C -0.29128 0.04792 -0.29544 0.05162 -0.3 0.05371 C -0.3043 0.05579 -0.30885 0.05672 -0.31315 0.05903 C -0.31914 0.06204 -0.32474 0.0669 -0.33086 0.06945 C -0.33763 0.07223 -0.34453 0.07292 -0.35143 0.07477 C -0.35833 0.07986 -0.36497 0.08588 -0.372 0.09028 C -0.38164 0.0963 -0.39258 0.09699 -0.40143 0.10602 C -0.40794 0.11273 -0.41784 0.12338 -0.425 0.12685 C -0.43112 0.12986 -0.43763 0.13033 -0.44401 0.13218 C -0.46081 0.14283 -0.4638 0.14537 -0.4793 0.15301 C -0.4832 0.1551 -0.48724 0.15602 -0.49115 0.15834 C -0.49753 0.16227 -0.50378 0.1676 -0.51029 0.1713 C -0.52044 0.17732 -0.53151 0.17848 -0.54115 0.18704 C -0.547 0.19236 -0.5526 0.19838 -0.55872 0.20278 C -0.57187 0.21204 -0.58216 0.21435 -0.59544 0.22107 C -0.59987 0.22338 -0.60443 0.22547 -0.60859 0.22894 C -0.61419 0.23334 -0.61927 0.23982 -0.62474 0.24468 C -0.67057 0.28542 -0.60859 0.22848 -0.64974 0.26297 C -0.6543 0.26667 -0.65846 0.27199 -0.66302 0.27593 C -0.67031 0.28241 -0.67786 0.28773 -0.68503 0.29422 C -0.69154 0.3 -0.69766 0.30718 -0.70417 0.3125 C -0.72018 0.32547 -0.73646 0.33704 -0.75273 0.34908 C -0.75755 0.35278 -0.76302 0.3544 -0.76745 0.35973 C -0.78008 0.37477 -0.77292 0.36806 -0.78945 0.37801 C -0.80156 0.39329 -0.79948 0.39213 -0.81445 0.40417 C -0.81927 0.40787 -0.82448 0.41019 -0.82917 0.41459 C -0.83385 0.41898 -0.83763 0.42593 -0.84245 0.43033 C -0.84661 0.43403 -0.8513 0.43496 -0.8556 0.43797 C -0.85729 0.43935 -0.85846 0.44213 -0.86003 0.44329 C -0.86289 0.4456 -0.86602 0.4463 -0.86888 0.44861 C -0.87148 0.4507 -0.8763 0.45648 -0.8763 0.45648 " pathEditMode="relative" ptsTypes="AAAAAAAAAAAAAAAAAAAAAAAAAAAAAAAAAAAAAAAA">
                                      <p:cBhvr>
                                        <p:cTn id="10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0" presetClass="path" presetSubtype="0" accel="50000" decel="5000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animMotion origin="layout" path="M -0.0013 0.02639 L -0.0013 0.02639 C -0.01211 0.02801 -0.02292 0.03079 -0.03372 0.03148 C -0.08021 0.03426 -0.12695 0.03102 -0.17344 0.03681 C -0.18503 0.0382 -0.19596 0.04769 -0.20729 0.05232 C -0.22969 0.06158 -0.25234 0.06991 -0.27487 0.07847 L -0.28815 0.0838 C -0.35846 0.10972 -0.27148 0.07732 -0.3263 0.09676 L -0.34102 0.10209 C -0.37135 0.12894 -0.31341 0.07685 -0.36901 0.13079 C -0.37865 0.14005 -0.3888 0.14792 -0.39844 0.15695 C -0.41536 0.17292 -0.41432 0.1757 -0.43073 0.18843 C -0.44727 0.20093 -0.45833 0.20648 -0.4763 0.21435 C -0.48229 0.21713 -0.48828 0.21898 -0.49401 0.22222 C -0.5 0.22593 -0.50573 0.23125 -0.51172 0.23542 C -0.51706 0.23912 -0.52266 0.24167 -0.52786 0.24584 C -0.53346 0.25023 -0.53841 0.25695 -0.54401 0.26158 C -0.57578 0.28681 -0.57565 0.28449 -0.59974 0.3007 C -0.60612 0.30486 -0.61224 0.31088 -0.61888 0.31366 C -0.63255 0.31991 -0.64609 0.32871 -0.66003 0.33195 L -0.68216 0.33727 C -0.68503 0.33797 -0.68802 0.33935 -0.69089 0.33982 C -0.69583 0.34097 -0.70078 0.34167 -0.7056 0.34259 C -0.70716 0.34329 -0.70859 0.34445 -0.71003 0.34514 C -0.7194 0.34884 -0.72891 0.3507 -0.73802 0.35556 C -0.74362 0.35857 -0.74857 0.36528 -0.75417 0.36875 C -0.7707 0.37847 -0.78867 0.38102 -0.80417 0.39468 C -0.80612 0.39653 -0.80807 0.39838 -0.81003 0.4 C -0.8125 0.40185 -0.8151 0.40324 -0.81745 0.40533 C -0.82669 0.41343 -0.82161 0.41297 -0.8263 0.41297 " pathEditMode="relative" ptsTypes="AAAAAAAAAAAAAAAAAAAAAAAAAAAAAA">
                                      <p:cBhvr>
                                        <p:cTn id="10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0" presetClass="path" presetSubtype="0" accel="50000" decel="50000" fill="hold" grpId="1" nodeType="withEffect" nodePh="1">
                                  <p:stCondLst>
                                    <p:cond delay="18000"/>
                                  </p:stCondLst>
                                  <p:endCondLst>
                                    <p:cond evt="begin" delay="0">
                                      <p:tn val="107"/>
                                    </p:cond>
                                  </p:endCondLst>
                                  <p:childTnLst>
                                    <p:animMotion origin="layout" path="M 0.01276 0.01852 L 0.01276 0.01852 C -0.0608 0.03588 -0.13463 0.05024 -0.20794 0.07061 C -0.21328 0.07223 -0.21757 0.07986 -0.22265 0.0838 C -0.22643 0.08681 -0.23033 0.08936 -0.23437 0.09167 C -0.24414 0.09723 -0.25429 0.10047 -0.2638 0.10741 C -0.27109 0.1125 -0.27825 0.11875 -0.2858 0.12292 C -0.30494 0.13403 -0.31237 0.13565 -0.32994 0.14121 C -0.3358 0.14561 -0.34153 0.1507 -0.34765 0.1544 C -0.35872 0.16111 -0.38763 0.17593 -0.40052 0.18056 C -0.40729 0.18287 -0.41432 0.18403 -0.42109 0.18565 C -0.42799 0.18912 -0.43476 0.19375 -0.44166 0.1963 C -0.45 0.19908 -0.45846 0.19931 -0.46666 0.20139 C -0.47474 0.20348 -0.50612 0.21297 -0.51523 0.21713 C -0.53984 0.22848 -0.56432 0.24144 -0.5888 0.25371 C -0.60234 0.26065 -0.61588 0.26875 -0.62981 0.27454 C -0.63815 0.27801 -0.64661 0.28079 -0.65481 0.28519 C -0.67304 0.29468 -0.69101 0.30602 -0.70924 0.31644 C -0.71705 0.32084 -0.72487 0.3257 -0.73281 0.32963 C -0.7401 0.33311 -0.74752 0.33588 -0.75481 0.34005 C -0.77161 0.34977 -0.78815 0.36088 -0.80481 0.3713 C -0.80872 0.37385 -0.81276 0.37616 -0.81653 0.37917 L -0.82682 0.38704 C -0.8289 0.39051 -0.83047 0.39468 -0.83281 0.39746 C -0.83398 0.39908 -0.83724 0.40024 -0.83724 0.40024 " pathEditMode="relative" ptsTypes="AAAAAAAAAAAAAAAAAAAAAAAAA">
                                      <p:cBhvr>
                                        <p:cTn id="10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0" presetClass="path" presetSubtype="0" accel="50000" decel="50000" fill="hold" nodeType="withEffect">
                                  <p:stCondLst>
                                    <p:cond delay="17500"/>
                                  </p:stCondLst>
                                  <p:childTnLst>
                                    <p:animMotion origin="layout" path="M -0.01875 -0.00139 L -0.01875 -0.00139 C -0.19179 -0.01042 -0.15156 -0.00949 -0.47474 0.00393 C -0.48711 0.0044 -0.49908 0.01157 -0.51145 0.01435 C -0.52955 0.01852 -0.54778 0.02083 -0.56588 0.02477 C -0.56979 0.02569 -0.57369 0.02616 -0.5776 0.02731 C -0.60859 0.03657 -0.5931 0.03449 -0.62317 0.04051 C -0.63737 0.04329 -0.65169 0.04491 -0.66588 0.04838 C -0.67721 0.05116 -0.68841 0.05602 -0.69974 0.05879 C -0.71002 0.06134 -0.72031 0.06458 -0.7306 0.06666 C -0.74179 0.06898 -0.75325 0.06898 -0.76445 0.07176 C -0.79687 0.08032 -0.82903 0.0919 -0.86145 0.10069 C -0.89375 0.10926 -0.92656 0.11458 -0.95846 0.12685 L -1.05416 0.16342 C -1.08893 0.17685 -1.11497 0.18565 -1.14817 0.20509 C -1.18815 0.2287 -1.22773 0.2537 -1.26731 0.27847 C -1.2806 0.2868 -1.29375 0.2956 -1.3069 0.30463 C -1.32213 0.31481 -1.33698 0.32708 -1.35247 0.33588 C -1.3707 0.34629 -1.38893 0.35579 -1.4069 0.36736 C -1.42435 0.37847 -1.44088 0.39352 -1.45833 0.40393 C -1.49948 0.42824 -1.46224 0.40463 -1.49961 0.43264 C -1.50586 0.43727 -1.51875 0.44583 -1.51875 0.44583 " pathEditMode="relative" ptsTypes="AAAAAAAAAAAAAAAAAAAAAA">
                                      <p:cBhvr>
                                        <p:cTn id="110" dur="2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0" presetClass="path" presetSubtype="0" accel="50000" decel="50000" fill="hold" grpId="0" nodeType="withEffect">
                                  <p:stCondLst>
                                    <p:cond delay="17500"/>
                                  </p:stCondLst>
                                  <p:childTnLst>
                                    <p:animMotion origin="layout" path="M -0.00261 -0.00232 L -0.00261 -0.00232 L -0.0586 -0.00764 C -0.06589 -0.00834 -0.07331 -0.00949 -0.0806 -0.01019 C -0.09883 -0.01227 -0.10886 -0.0125 -0.12618 -0.01551 C -0.13555 -0.01713 -0.1448 -0.01898 -0.15417 -0.0206 L -0.21888 -0.01551 C -0.23933 -0.01343 -0.23138 -0.01158 -0.2556 -0.00509 C -0.26732 -0.00185 -0.27904 0.00092 -0.29089 0.00278 C -0.30118 0.0044 -0.31146 0.0044 -0.32175 0.00532 C -0.32774 0.00602 -0.3336 0.00717 -0.33946 0.0081 C -0.34727 0.01065 -0.35508 0.01412 -0.36302 0.01597 C -0.40482 0.02453 -0.37774 0.01342 -0.39532 0.02106 C -0.41146 0.02014 -0.42761 0.01852 -0.44388 0.01852 C -0.48295 0.01852 -0.50183 0.0206 -0.53646 0.02361 C -0.57266 0.03171 -0.52162 0.01967 -0.56146 0.03148 C -0.56589 0.03287 -0.57032 0.03333 -0.57474 0.03426 L -0.58646 0.0368 C -0.59909 0.04236 -0.59922 0.04282 -0.61289 0.04722 C -0.61888 0.04907 -0.62474 0.05 -0.6306 0.05254 C -0.67227 0.06967 -0.6418 0.06319 -0.67474 0.06805 C -0.69362 0.07477 -0.66589 0.06551 -0.69974 0.07338 C -0.70521 0.07453 -0.71042 0.07824 -0.71589 0.0787 C -0.75847 0.08171 -0.80118 0.08217 -0.84388 0.08379 C -0.84779 0.08472 -0.8517 0.08541 -0.8556 0.08634 C -0.86055 0.08796 -0.86537 0.09074 -0.87032 0.09166 L -0.8836 0.09421 C -0.8944 0.10717 -0.88529 0.09791 -0.91003 0.10486 C -0.91537 0.10625 -0.92084 0.10833 -0.92618 0.10995 C -0.94414 0.12361 -0.92865 0.11319 -0.94974 0.12315 C -0.95469 0.12546 -0.95951 0.12847 -0.96446 0.13078 C -0.97605 0.1368 -0.96407 0.12986 -0.97917 0.13611 C -1.00052 0.14491 -0.97774 0.13866 -1.00118 0.14398 C -1.02162 0.15856 -1.02201 0.16018 -1.04974 0.17014 C -1.06237 0.17477 -1.07526 0.17662 -1.08789 0.18055 C -1.09493 0.18264 -1.1017 0.18611 -1.1086 0.18842 C -1.11784 0.19143 -1.12722 0.19305 -1.13646 0.19629 C -1.14935 0.20069 -1.16263 0.20324 -1.17474 0.21203 C -1.17956 0.21551 -1.18438 0.21944 -1.18946 0.22245 C -1.19896 0.22778 -1.21185 0.23194 -1.22175 0.23541 C -1.24115 0.26319 -1.21901 0.2331 -1.23503 0.25116 C -1.26133 0.28078 -1.22539 0.25092 -1.27904 0.30069 L -1.31276 0.33217 C -1.31732 0.33634 -1.32136 0.34213 -1.32605 0.34514 C -1.33633 0.35231 -1.34623 0.36157 -1.3569 0.3662 C -1.41485 0.39074 -1.36797 0.36736 -1.40105 0.38958 C -1.40912 0.39514 -1.43334 0.40879 -1.44076 0.41065 C -1.44414 0.41157 -1.44766 0.41227 -1.45105 0.41319 C -1.45886 0.41574 -1.46667 0.41944 -1.47461 0.42106 L -1.50105 0.42639 C -1.50352 0.42685 -1.50847 0.43333 -1.50847 0.42893 C -1.50847 0.4243 -1.50352 0.42546 -1.50105 0.42361 " pathEditMode="relative" ptsTypes="AAAAAAAAAAAAAAAAAAAAAAAAAAAAAAAAAAAAAAAAAAAAAAAAAAAA">
                                      <p:cBhvr>
                                        <p:cTn id="112" dur="2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0" presetClass="path" presetSubtype="0" accel="50000" decel="50000" fill="hold" nodeType="withEffect">
                                  <p:stCondLst>
                                    <p:cond delay="20000"/>
                                  </p:stCondLst>
                                  <p:childTnLst>
                                    <p:animMotion origin="layout" path="M 0.00026 -0.02037 L 0.00026 -0.02037 C -0.00494 -0.04098 -0.01067 -0.06111 -0.01523 -0.08195 C -0.0194 -0.10162 -0.02213 -0.12199 -0.02578 -0.1419 C -0.02721 -0.15 -0.02916 -0.15764 -0.0306 -0.16574 C -0.03112 -0.16852 -0.03099 -0.17153 -0.03151 -0.17431 C -0.03424 -0.1882 -0.03828 -0.20116 -0.04023 -0.21528 C -0.04453 -0.24861 -0.04179 -0.23033 -0.04882 -0.27014 C -0.047 -0.29699 -0.04557 -0.29584 -0.04882 -0.31968 C -0.05078 -0.33403 -0.0556 -0.36227 -0.0556 -0.36227 C -0.05586 -0.3669 -0.05612 -0.37153 -0.05651 -0.37593 C -0.05781 -0.38773 -0.0582 -0.38843 -0.06041 -0.39815 C -0.06067 -0.40348 -0.06067 -0.40857 -0.06132 -0.41366 C -0.06224 -0.42014 -0.06406 -0.42616 -0.06523 -0.43241 C -0.06627 -0.43912 -0.06705 -0.44607 -0.0681 -0.45301 C -0.06523 -0.45811 -0.06041 -0.46135 -0.05937 -0.46829 C -0.05859 -0.47431 -0.06211 -0.47963 -0.06328 -0.48542 C -0.06471 -0.49283 -0.06562 -0.50047 -0.06705 -0.50764 C -0.07044 -0.52408 -0.07213 -0.52547 -0.07382 -0.54005 C -0.08229 -0.61111 -0.06627 -0.4926 -0.0806 -0.59144 C -0.0819 -0.60093 -0.08268 -0.61088 -0.08437 -0.62037 C -0.08685 -0.63449 -0.09036 -0.64769 -0.0931 -0.66158 C -0.09518 -0.67223 -0.09687 -0.68311 -0.09882 -0.69398 C -0.10039 -0.70209 -0.10234 -0.70973 -0.10364 -0.71783 C -0.10494 -0.7257 -0.10547 -0.7338 -0.10651 -0.7419 C -0.10768 -0.75047 -0.10911 -0.75903 -0.11041 -0.76736 C -0.11067 -0.77477 -0.1108 -0.78241 -0.11132 -0.78959 C -0.11276 -0.81065 -0.11302 -0.80417 -0.11523 -0.82223 C -0.11627 -0.83125 -0.11718 -0.84028 -0.1181 -0.84954 C -0.11875 -0.85625 -0.11914 -0.8632 -0.12005 -0.87014 C -0.12109 -0.87824 -0.12265 -0.87963 -0.12474 -0.88704 C -0.12552 -0.88982 -0.12604 -0.89283 -0.12669 -0.89561 C -0.12838 -0.90209 -0.12851 -0.90209 -0.1306 -0.90764 C -0.13164 -0.91343 -0.13086 -0.91158 -0.13242 -0.91436 " pathEditMode="relative" ptsTypes="AAAAAAAAAAAAAAAAAAAAAAAAAAAAAAAAAA">
                                      <p:cBhvr>
                                        <p:cTn id="11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22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nodeType="withEffect">
                                  <p:stCondLst>
                                    <p:cond delay="220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0" presetClass="path" presetSubtype="0" accel="50000" decel="50000" fill="hold" nodeType="withEffect">
                                  <p:stCondLst>
                                    <p:cond delay="22000"/>
                                  </p:stCondLst>
                                  <p:childTnLst>
                                    <p:animMotion origin="layout" path="M 0.00755 -0.02546 L 0.00755 -0.02546 C -0.00091 -0.05023 -0.00586 -0.0618 -0.01172 -0.08888 C -0.01784 -0.11666 -0.01797 -0.12592 -0.02226 -0.15208 C -0.02409 -0.16296 -0.02643 -0.17361 -0.02812 -0.18449 C -0.03281 -0.21643 -0.04153 -0.28032 -0.04153 -0.28032 C -0.04193 -0.29953 -0.04206 -0.33287 -0.04349 -0.35555 C -0.04388 -0.36342 -0.04479 -0.37152 -0.04531 -0.37939 C -0.04609 -0.38842 -0.04622 -0.39768 -0.04726 -0.40671 C -0.04818 -0.41388 -0.05 -0.42037 -0.05117 -0.42731 C -0.06445 -0.50625 -0.05013 -0.4206 -0.05781 -0.47847 C -0.05989 -0.49328 -0.06263 -0.4993 -0.06549 -0.51435 C -0.06706 -0.52222 -0.06784 -0.53055 -0.0694 -0.53842 C -0.07096 -0.54652 -0.07357 -0.55416 -0.07513 -0.56226 C -0.09935 -0.68842 -0.07435 -0.55995 -0.08672 -0.64259 C -0.09127 -0.67407 -0.09297 -0.66921 -0.09922 -0.69907 C -0.10299 -0.71759 -0.10573 -0.73703 -0.10976 -0.75555 C -0.1164 -0.78611 -0.11315 -0.77013 -0.1194 -0.80324 C -0.1164 -0.81134 -0.11159 -0.81782 -0.11068 -0.82731 C -0.10989 -0.83541 -0.11302 -0.84328 -0.11458 -0.85115 C -0.11588 -0.85763 -0.11758 -0.86388 -0.1194 -0.8699 C -0.11979 -0.87129 -0.12044 -0.87268 -0.12122 -0.87338 C -0.12747 -0.87847 -0.13216 -0.87777 -0.13763 -0.88541 C -0.14114 -0.89027 -0.14401 -0.89676 -0.14726 -0.90254 L -0.15195 -0.91088 " pathEditMode="relative" ptsTypes="AAAAAAAAAAAAAAAAAAAAAAAAA">
                                      <p:cBhvr>
                                        <p:cTn id="12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240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22" grpId="0" animBg="1"/>
      <p:bldP spid="22" grpId="1"/>
      <p:bldP spid="23" grpId="0"/>
      <p:bldP spid="24" grpId="0" animBg="1"/>
      <p:bldP spid="30" grpId="0"/>
      <p:bldP spid="30" grpId="1"/>
      <p:bldP spid="31" grpId="0" animBg="1"/>
      <p:bldP spid="31" grpId="1"/>
      <p:bldP spid="32" grpId="0"/>
      <p:bldP spid="32" grpId="1"/>
      <p:bldP spid="33" grpId="0" animBg="1"/>
      <p:bldP spid="33" grpId="1"/>
      <p:bldP spid="34" grpId="0" animBg="1"/>
      <p:bldP spid="35" grpId="0" animBg="1"/>
      <p:bldP spid="35" grpId="1" animBg="1"/>
      <p:bldP spid="36" grpId="0" animBg="1"/>
      <p:bldP spid="36" grpId="1" animBg="1"/>
      <p:bldP spid="37" grpId="0" animBg="1"/>
      <p:bldP spid="38" grpId="0" animBg="1"/>
      <p:bldP spid="51" grpId="0"/>
      <p:bldP spid="52" grpId="0" animBg="1"/>
      <p:bldP spid="53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7288618A-0C24-518E-F96B-7925F513BA62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Rectángulo 2">
            <a:hlinkHover r:id="rId3" action="ppaction://hlinksldjump"/>
            <a:extLst>
              <a:ext uri="{FF2B5EF4-FFF2-40B4-BE49-F238E27FC236}">
                <a16:creationId xmlns:a16="http://schemas.microsoft.com/office/drawing/2014/main" id="{0529A955-EF12-295A-3AFD-2A3345BFC97B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3" action="ppaction://hlinksldjump"/>
            <a:extLst>
              <a:ext uri="{FF2B5EF4-FFF2-40B4-BE49-F238E27FC236}">
                <a16:creationId xmlns:a16="http://schemas.microsoft.com/office/drawing/2014/main" id="{70C2080F-C5E8-75F7-9A06-816A0950E1CE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3" action="ppaction://hlinksldjump"/>
            <a:extLst>
              <a:ext uri="{FF2B5EF4-FFF2-40B4-BE49-F238E27FC236}">
                <a16:creationId xmlns:a16="http://schemas.microsoft.com/office/drawing/2014/main" id="{BE5A543E-E203-658B-585B-FBE27785F51E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3" action="ppaction://hlinksldjump"/>
            <a:extLst>
              <a:ext uri="{FF2B5EF4-FFF2-40B4-BE49-F238E27FC236}">
                <a16:creationId xmlns:a16="http://schemas.microsoft.com/office/drawing/2014/main" id="{C67CAAD6-40BC-BAD8-D323-CE0C2B3FCB11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698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A54E3560-B985-FECD-F9C7-A3A35DB4E635}"/>
              </a:ext>
            </a:extLst>
          </p:cNvPr>
          <p:cNvSpPr/>
          <p:nvPr/>
        </p:nvSpPr>
        <p:spPr>
          <a:xfrm>
            <a:off x="-670560" y="-377952"/>
            <a:ext cx="13898880" cy="83027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2" action="ppaction://hlinksldjump"/>
            <a:extLst>
              <a:ext uri="{FF2B5EF4-FFF2-40B4-BE49-F238E27FC236}">
                <a16:creationId xmlns:a16="http://schemas.microsoft.com/office/drawing/2014/main" id="{82F7D947-F35A-B9B4-B0D1-5F376426F067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E87796CB-71CB-7117-BB0A-C6367D4D8EE1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hlinkHover r:id="rId2" action="ppaction://hlinksldjump"/>
            <a:extLst>
              <a:ext uri="{FF2B5EF4-FFF2-40B4-BE49-F238E27FC236}">
                <a16:creationId xmlns:a16="http://schemas.microsoft.com/office/drawing/2014/main" id="{FCAE2469-7881-A7A6-101F-F057FEDB1EE1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hlinkHover r:id="rId2" action="ppaction://hlinksldjump"/>
            <a:extLst>
              <a:ext uri="{FF2B5EF4-FFF2-40B4-BE49-F238E27FC236}">
                <a16:creationId xmlns:a16="http://schemas.microsoft.com/office/drawing/2014/main" id="{27764E38-2F41-8A69-A688-E2A0ADBAF349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80FB97C-230E-24CC-840B-B3C136191A8D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  <p:sp>
        <p:nvSpPr>
          <p:cNvPr id="11" name="Rectángulo 10">
            <a:hlinkHover r:id="rId3" action="ppaction://hlinksldjump"/>
            <a:extLst>
              <a:ext uri="{FF2B5EF4-FFF2-40B4-BE49-F238E27FC236}">
                <a16:creationId xmlns:a16="http://schemas.microsoft.com/office/drawing/2014/main" id="{E790B46C-0417-4728-0115-2EB2989BF4CA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4" name="Imagen 3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32E6041-40C8-BF31-5B8C-5631309457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47" y="54742"/>
            <a:ext cx="2825706" cy="2600934"/>
          </a:xfrm>
          <a:prstGeom prst="rect">
            <a:avLst/>
          </a:prstGeom>
        </p:spPr>
      </p:pic>
      <p:pic>
        <p:nvPicPr>
          <p:cNvPr id="3" name="Gráfico 2" descr="Espada contorno">
            <a:extLst>
              <a:ext uri="{FF2B5EF4-FFF2-40B4-BE49-F238E27FC236}">
                <a16:creationId xmlns:a16="http://schemas.microsoft.com/office/drawing/2014/main" id="{8068F30C-A8D5-28D1-4D0D-9ACE8D7587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66380" y="2631170"/>
            <a:ext cx="914400" cy="914400"/>
          </a:xfrm>
          <a:prstGeom prst="rect">
            <a:avLst/>
          </a:prstGeom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63008329-29E2-ECA7-33FF-B313D059C04C}"/>
              </a:ext>
            </a:extLst>
          </p:cNvPr>
          <p:cNvSpPr/>
          <p:nvPr/>
        </p:nvSpPr>
        <p:spPr>
          <a:xfrm>
            <a:off x="5927271" y="1524860"/>
            <a:ext cx="443470" cy="17195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8779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Click="0" advTm="2000">
        <p159:morph option="byObject"/>
      </p:transition>
    </mc:Choice>
    <mc:Fallback xmlns="">
      <p:transition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0509 L 0.00039 -0.00509 C 0.00013 -0.01713 0.00092 -0.02963 -0.00065 -0.0412 C -0.01419 -0.14676 -0.00911 -0.05046 -0.01172 -0.11875 C -0.0108 -0.12801 -0.00442 -0.15393 -0.01276 -0.16389 C -0.01497 -0.16643 -0.01823 -0.16481 -0.02083 -0.16551 C -0.02526 -0.16713 -0.02955 -0.16967 -0.03398 -0.17106 C -0.0431 -0.17384 -0.05234 -0.17523 -0.06132 -0.17824 C -0.06679 -0.18009 -0.07213 -0.18241 -0.0776 -0.18356 C -0.08815 -0.18634 -0.10117 -0.18773 -0.11211 -0.18912 L -0.12526 -0.19444 C -0.13033 -0.19629 -0.13554 -0.19676 -0.14049 -0.19977 C -0.14323 -0.20162 -0.14544 -0.20532 -0.14752 -0.20879 C -0.15208 -0.2162 -0.15364 -0.22315 -0.15664 -0.23241 C -0.15729 -0.23704 -0.15924 -0.2419 -0.15872 -0.24676 C -0.15677 -0.2618 -0.15468 -0.27754 -0.14961 -0.29004 C -0.14583 -0.29907 -0.13932 -0.30393 -0.13333 -0.3081 C -0.12747 -0.31204 -0.0875 -0.325 -0.08372 -0.32592 C -0.07734 -0.32778 -0.07083 -0.32847 -0.06445 -0.32963 L 0.07644 -0.3243 L 0.26693 -0.32592 C 0.26914 -0.32616 0.2711 -0.32824 0.27305 -0.32963 C 0.27448 -0.33055 0.27578 -0.33194 0.27709 -0.33333 C 0.28243 -0.33889 0.28164 -0.33773 0.28425 -0.34213 " pathEditMode="relative" ptsTypes="AAAAAAAAAAAAAAAAAAAAAA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D74DF-8795-ECC7-A03F-155D2A29A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A5AF124-D583-2D99-2B63-4C3B773914B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2842A9E-C118-3053-442E-B203C85B8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3CF2F018-99AA-5143-A13D-82803767CA2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92002C2-53D6-55F2-ADEC-B31FC653B2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37EA8FEC-ADBD-96BE-28F7-AFF4D5DC5AC1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5F27E1A1-709F-1ACF-B360-6A6F262EE8F9}"/>
              </a:ext>
            </a:extLst>
          </p:cNvPr>
          <p:cNvSpPr/>
          <p:nvPr/>
        </p:nvSpPr>
        <p:spPr>
          <a:xfrm>
            <a:off x="419878" y="1875453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C68593E-4B5E-86EF-8D90-5041882E1193}"/>
              </a:ext>
            </a:extLst>
          </p:cNvPr>
          <p:cNvSpPr txBox="1"/>
          <p:nvPr/>
        </p:nvSpPr>
        <p:spPr>
          <a:xfrm>
            <a:off x="419878" y="3928188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1" name="Elipse 10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2ABFF9A-CBB9-E7CE-273D-896F070919BE}"/>
              </a:ext>
            </a:extLst>
          </p:cNvPr>
          <p:cNvSpPr/>
          <p:nvPr/>
        </p:nvSpPr>
        <p:spPr>
          <a:xfrm>
            <a:off x="895740" y="2332653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50948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ángulo 32">
            <a:hlinkHover r:id="rId2" action="ppaction://hlinksldjump"/>
            <a:extLst>
              <a:ext uri="{FF2B5EF4-FFF2-40B4-BE49-F238E27FC236}">
                <a16:creationId xmlns:a16="http://schemas.microsoft.com/office/drawing/2014/main" id="{AF4D0CCD-FEE9-3313-F53F-FAB0CA2CEF94}"/>
              </a:ext>
            </a:extLst>
          </p:cNvPr>
          <p:cNvSpPr/>
          <p:nvPr/>
        </p:nvSpPr>
        <p:spPr>
          <a:xfrm>
            <a:off x="5775027" y="2554802"/>
            <a:ext cx="665033" cy="65028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0" name="Rectángulo 29">
            <a:hlinkHover r:id="rId2" action="ppaction://hlinksldjump"/>
            <a:extLst>
              <a:ext uri="{FF2B5EF4-FFF2-40B4-BE49-F238E27FC236}">
                <a16:creationId xmlns:a16="http://schemas.microsoft.com/office/drawing/2014/main" id="{91AA9D0E-FAE3-6CB9-3019-5FD3E6472D60}"/>
              </a:ext>
            </a:extLst>
          </p:cNvPr>
          <p:cNvSpPr/>
          <p:nvPr/>
        </p:nvSpPr>
        <p:spPr>
          <a:xfrm>
            <a:off x="8386388" y="-947928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54E3560-B985-FECD-F9C7-A3A35DB4E635}"/>
              </a:ext>
            </a:extLst>
          </p:cNvPr>
          <p:cNvSpPr/>
          <p:nvPr/>
        </p:nvSpPr>
        <p:spPr>
          <a:xfrm>
            <a:off x="-670560" y="-377952"/>
            <a:ext cx="13898880" cy="83027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2" name="Rectángulo 31">
            <a:hlinkHover r:id="rId2" action="ppaction://hlinksldjump"/>
            <a:extLst>
              <a:ext uri="{FF2B5EF4-FFF2-40B4-BE49-F238E27FC236}">
                <a16:creationId xmlns:a16="http://schemas.microsoft.com/office/drawing/2014/main" id="{B950BBBC-5E60-3539-09A2-3265A6F0BFB2}"/>
              </a:ext>
            </a:extLst>
          </p:cNvPr>
          <p:cNvSpPr/>
          <p:nvPr/>
        </p:nvSpPr>
        <p:spPr>
          <a:xfrm>
            <a:off x="5765848" y="2237391"/>
            <a:ext cx="730343" cy="6434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1" name="Rectángulo 30">
            <a:hlinkHover r:id="rId2" action="ppaction://hlinksldjump"/>
            <a:extLst>
              <a:ext uri="{FF2B5EF4-FFF2-40B4-BE49-F238E27FC236}">
                <a16:creationId xmlns:a16="http://schemas.microsoft.com/office/drawing/2014/main" id="{F2F661D1-AA68-79CF-3A22-6D274172EB27}"/>
              </a:ext>
            </a:extLst>
          </p:cNvPr>
          <p:cNvSpPr/>
          <p:nvPr/>
        </p:nvSpPr>
        <p:spPr>
          <a:xfrm>
            <a:off x="4051159" y="-888492"/>
            <a:ext cx="5376734" cy="38231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" name="Rectángulo 5">
            <a:hlinkHover r:id="rId2" action="ppaction://hlinksldjump"/>
            <a:extLst>
              <a:ext uri="{FF2B5EF4-FFF2-40B4-BE49-F238E27FC236}">
                <a16:creationId xmlns:a16="http://schemas.microsoft.com/office/drawing/2014/main" id="{82F7D947-F35A-B9B4-B0D1-5F376426F067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E87796CB-71CB-7117-BB0A-C6367D4D8EE1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hlinkHover r:id="rId3" action="ppaction://hlinksldjump"/>
            <a:extLst>
              <a:ext uri="{FF2B5EF4-FFF2-40B4-BE49-F238E27FC236}">
                <a16:creationId xmlns:a16="http://schemas.microsoft.com/office/drawing/2014/main" id="{FCAE2469-7881-A7A6-101F-F057FEDB1EE1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hlinkHover r:id="rId3" action="ppaction://hlinksldjump"/>
            <a:extLst>
              <a:ext uri="{FF2B5EF4-FFF2-40B4-BE49-F238E27FC236}">
                <a16:creationId xmlns:a16="http://schemas.microsoft.com/office/drawing/2014/main" id="{27764E38-2F41-8A69-A688-E2A0ADBAF349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80FB97C-230E-24CC-840B-B3C136191A8D}"/>
              </a:ext>
            </a:extLst>
          </p:cNvPr>
          <p:cNvSpPr txBox="1"/>
          <p:nvPr/>
        </p:nvSpPr>
        <p:spPr>
          <a:xfrm>
            <a:off x="5939248" y="-1043262"/>
            <a:ext cx="1766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South </a:t>
            </a:r>
            <a:r>
              <a:rPr lang="es-MX" dirty="0" err="1"/>
              <a:t>park</a:t>
            </a:r>
            <a:endParaRPr lang="es-MX" dirty="0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E790B46C-0417-4728-0115-2EB2989BF4CA}"/>
              </a:ext>
            </a:extLst>
          </p:cNvPr>
          <p:cNvSpPr/>
          <p:nvPr/>
        </p:nvSpPr>
        <p:spPr>
          <a:xfrm>
            <a:off x="-1510283" y="-656112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4" name="Imagen 3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32E6041-40C8-BF31-5B8C-5631309457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439" y="333897"/>
            <a:ext cx="2511184" cy="2311431"/>
          </a:xfrm>
          <a:prstGeom prst="rect">
            <a:avLst/>
          </a:prstGeom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AEBED3B4-588B-58FA-64C7-706B63A0B3B4}"/>
              </a:ext>
            </a:extLst>
          </p:cNvPr>
          <p:cNvSpPr/>
          <p:nvPr/>
        </p:nvSpPr>
        <p:spPr>
          <a:xfrm>
            <a:off x="6369166" y="1091099"/>
            <a:ext cx="127026" cy="15054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E5D6CA0F-582D-2764-A7B9-7F95032B7CC1}"/>
              </a:ext>
            </a:extLst>
          </p:cNvPr>
          <p:cNvSpPr/>
          <p:nvPr/>
        </p:nvSpPr>
        <p:spPr>
          <a:xfrm>
            <a:off x="6068632" y="1091099"/>
            <a:ext cx="127026" cy="15054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B6CEC17B-03BD-723E-0268-A2EE0A811B1D}"/>
              </a:ext>
            </a:extLst>
          </p:cNvPr>
          <p:cNvSpPr/>
          <p:nvPr/>
        </p:nvSpPr>
        <p:spPr>
          <a:xfrm>
            <a:off x="6200312" y="1149626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BD874897-98D3-F047-7668-9FD9AEDBF27F}"/>
              </a:ext>
            </a:extLst>
          </p:cNvPr>
          <p:cNvSpPr/>
          <p:nvPr/>
        </p:nvSpPr>
        <p:spPr>
          <a:xfrm>
            <a:off x="6693807" y="1149626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7" name="Imagen 16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7EEE9DB8-8054-7793-6CF2-C7575F9D59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8288" y="-220717"/>
            <a:ext cx="2433086" cy="3054191"/>
          </a:xfrm>
          <a:prstGeom prst="rect">
            <a:avLst/>
          </a:prstGeom>
        </p:spPr>
      </p:pic>
      <p:pic>
        <p:nvPicPr>
          <p:cNvPr id="19" name="Imagen 18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F93266C8-4270-9F1B-DE22-E217A016BD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877" y="-393736"/>
            <a:ext cx="2246935" cy="3056877"/>
          </a:xfrm>
          <a:prstGeom prst="rect">
            <a:avLst/>
          </a:prstGeom>
        </p:spPr>
      </p:pic>
      <p:pic>
        <p:nvPicPr>
          <p:cNvPr id="21" name="Gráfico 20" descr="Cuchillo con relleno sólido">
            <a:extLst>
              <a:ext uri="{FF2B5EF4-FFF2-40B4-BE49-F238E27FC236}">
                <a16:creationId xmlns:a16="http://schemas.microsoft.com/office/drawing/2014/main" id="{57B93280-86DE-E268-268F-9A5DD35D25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7072910">
            <a:off x="5452144" y="89952"/>
            <a:ext cx="914400" cy="914400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17C58A4E-DD9F-C14D-1977-EAB32A1AB072}"/>
              </a:ext>
            </a:extLst>
          </p:cNvPr>
          <p:cNvSpPr txBox="1"/>
          <p:nvPr/>
        </p:nvSpPr>
        <p:spPr>
          <a:xfrm>
            <a:off x="5624981" y="3010156"/>
            <a:ext cx="31401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0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E761C3A-FB95-4E19-030F-9C9995746142}"/>
              </a:ext>
            </a:extLst>
          </p:cNvPr>
          <p:cNvSpPr txBox="1"/>
          <p:nvPr/>
        </p:nvSpPr>
        <p:spPr>
          <a:xfrm>
            <a:off x="5624980" y="2994943"/>
            <a:ext cx="31401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0" dirty="0">
                <a:solidFill>
                  <a:srgbClr val="FFC000"/>
                </a:solidFill>
              </a:rPr>
              <a:t>!</a:t>
            </a:r>
          </a:p>
        </p:txBody>
      </p:sp>
      <p:sp>
        <p:nvSpPr>
          <p:cNvPr id="24" name="Rectángulo 23">
            <a:hlinkHover r:id="rId2" action="ppaction://hlinksldjump"/>
            <a:extLst>
              <a:ext uri="{FF2B5EF4-FFF2-40B4-BE49-F238E27FC236}">
                <a16:creationId xmlns:a16="http://schemas.microsoft.com/office/drawing/2014/main" id="{75E40586-793A-451E-A3CB-BBF3332C1ECA}"/>
              </a:ext>
            </a:extLst>
          </p:cNvPr>
          <p:cNvSpPr/>
          <p:nvPr/>
        </p:nvSpPr>
        <p:spPr>
          <a:xfrm>
            <a:off x="6466732" y="5909436"/>
            <a:ext cx="1549453" cy="79184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hlinkHover r:id="rId2" action="ppaction://hlinksldjump"/>
            <a:extLst>
              <a:ext uri="{FF2B5EF4-FFF2-40B4-BE49-F238E27FC236}">
                <a16:creationId xmlns:a16="http://schemas.microsoft.com/office/drawing/2014/main" id="{6DA89A3C-9B61-05A8-40DD-143A3134BFF0}"/>
              </a:ext>
            </a:extLst>
          </p:cNvPr>
          <p:cNvSpPr/>
          <p:nvPr/>
        </p:nvSpPr>
        <p:spPr>
          <a:xfrm>
            <a:off x="6488862" y="3101048"/>
            <a:ext cx="1549453" cy="79184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hlinkHover r:id="rId2" action="ppaction://hlinksldjump"/>
            <a:extLst>
              <a:ext uri="{FF2B5EF4-FFF2-40B4-BE49-F238E27FC236}">
                <a16:creationId xmlns:a16="http://schemas.microsoft.com/office/drawing/2014/main" id="{1D05418B-7A7A-C388-3D60-0EC88093475B}"/>
              </a:ext>
            </a:extLst>
          </p:cNvPr>
          <p:cNvSpPr/>
          <p:nvPr/>
        </p:nvSpPr>
        <p:spPr>
          <a:xfrm>
            <a:off x="4159897" y="3102554"/>
            <a:ext cx="1549453" cy="79184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hlinkHover r:id="rId2" action="ppaction://hlinksldjump"/>
            <a:extLst>
              <a:ext uri="{FF2B5EF4-FFF2-40B4-BE49-F238E27FC236}">
                <a16:creationId xmlns:a16="http://schemas.microsoft.com/office/drawing/2014/main" id="{4A4A1EE1-87A6-0EAD-DC18-A997C5A685C4}"/>
              </a:ext>
            </a:extLst>
          </p:cNvPr>
          <p:cNvSpPr/>
          <p:nvPr/>
        </p:nvSpPr>
        <p:spPr>
          <a:xfrm>
            <a:off x="4175816" y="5914278"/>
            <a:ext cx="1549453" cy="79184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hlinkHover r:id="rId2" action="ppaction://hlinksldjump"/>
            <a:extLst>
              <a:ext uri="{FF2B5EF4-FFF2-40B4-BE49-F238E27FC236}">
                <a16:creationId xmlns:a16="http://schemas.microsoft.com/office/drawing/2014/main" id="{565744C5-3DD3-46F4-7306-4742E589C47A}"/>
              </a:ext>
            </a:extLst>
          </p:cNvPr>
          <p:cNvSpPr/>
          <p:nvPr/>
        </p:nvSpPr>
        <p:spPr>
          <a:xfrm>
            <a:off x="6496192" y="3089860"/>
            <a:ext cx="73091" cy="2903602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hlinkHover r:id="rId2" action="ppaction://hlinksldjump"/>
            <a:extLst>
              <a:ext uri="{FF2B5EF4-FFF2-40B4-BE49-F238E27FC236}">
                <a16:creationId xmlns:a16="http://schemas.microsoft.com/office/drawing/2014/main" id="{B31DC106-9197-EAD1-5EF0-6058B2497C18}"/>
              </a:ext>
            </a:extLst>
          </p:cNvPr>
          <p:cNvSpPr/>
          <p:nvPr/>
        </p:nvSpPr>
        <p:spPr>
          <a:xfrm>
            <a:off x="5665561" y="3101048"/>
            <a:ext cx="73091" cy="2903602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5" name="Imagen 34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E5007778-74B2-A927-19B3-EBDE7E14A5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6473" y="2833474"/>
            <a:ext cx="936661" cy="2134218"/>
          </a:xfrm>
          <a:prstGeom prst="rect">
            <a:avLst/>
          </a:prstGeom>
        </p:spPr>
      </p:pic>
      <p:sp>
        <p:nvSpPr>
          <p:cNvPr id="37" name="Elipse 36">
            <a:hlinkHover r:id="rId2" action="ppaction://hlinksldjump"/>
            <a:extLst>
              <a:ext uri="{FF2B5EF4-FFF2-40B4-BE49-F238E27FC236}">
                <a16:creationId xmlns:a16="http://schemas.microsoft.com/office/drawing/2014/main" id="{E8DDDC30-C495-CACB-B9DF-EC1CE5A6EBB1}"/>
              </a:ext>
            </a:extLst>
          </p:cNvPr>
          <p:cNvSpPr/>
          <p:nvPr/>
        </p:nvSpPr>
        <p:spPr>
          <a:xfrm>
            <a:off x="4345073" y="5043228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Elipse 37">
            <a:hlinkHover r:id="rId2" action="ppaction://hlinksldjump"/>
            <a:extLst>
              <a:ext uri="{FF2B5EF4-FFF2-40B4-BE49-F238E27FC236}">
                <a16:creationId xmlns:a16="http://schemas.microsoft.com/office/drawing/2014/main" id="{9E2CB034-DA30-8665-E6E7-5730DF55BF20}"/>
              </a:ext>
            </a:extLst>
          </p:cNvPr>
          <p:cNvSpPr/>
          <p:nvPr/>
        </p:nvSpPr>
        <p:spPr>
          <a:xfrm>
            <a:off x="7562357" y="4897599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Elipse 38">
            <a:hlinkHover r:id="rId2" action="ppaction://hlinksldjump"/>
            <a:extLst>
              <a:ext uri="{FF2B5EF4-FFF2-40B4-BE49-F238E27FC236}">
                <a16:creationId xmlns:a16="http://schemas.microsoft.com/office/drawing/2014/main" id="{F9FA85E2-47D7-C1BF-38CB-EDC425770BC0}"/>
              </a:ext>
            </a:extLst>
          </p:cNvPr>
          <p:cNvSpPr/>
          <p:nvPr/>
        </p:nvSpPr>
        <p:spPr>
          <a:xfrm>
            <a:off x="4448847" y="3758424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Elipse 39">
            <a:hlinkHover r:id="rId2" action="ppaction://hlinksldjump"/>
            <a:extLst>
              <a:ext uri="{FF2B5EF4-FFF2-40B4-BE49-F238E27FC236}">
                <a16:creationId xmlns:a16="http://schemas.microsoft.com/office/drawing/2014/main" id="{9D2F80A7-4B6C-2466-EEED-94C0D3405E55}"/>
              </a:ext>
            </a:extLst>
          </p:cNvPr>
          <p:cNvSpPr/>
          <p:nvPr/>
        </p:nvSpPr>
        <p:spPr>
          <a:xfrm>
            <a:off x="7039375" y="3620390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Elipse 40">
            <a:hlinkHover r:id="rId2" action="ppaction://hlinksldjump"/>
            <a:extLst>
              <a:ext uri="{FF2B5EF4-FFF2-40B4-BE49-F238E27FC236}">
                <a16:creationId xmlns:a16="http://schemas.microsoft.com/office/drawing/2014/main" id="{E6C53FF4-7C4F-BFDF-AEC6-8BCC2A515063}"/>
              </a:ext>
            </a:extLst>
          </p:cNvPr>
          <p:cNvSpPr/>
          <p:nvPr/>
        </p:nvSpPr>
        <p:spPr>
          <a:xfrm>
            <a:off x="5080074" y="4305753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Elipse 41">
            <a:hlinkHover r:id="rId2" action="ppaction://hlinksldjump"/>
            <a:extLst>
              <a:ext uri="{FF2B5EF4-FFF2-40B4-BE49-F238E27FC236}">
                <a16:creationId xmlns:a16="http://schemas.microsoft.com/office/drawing/2014/main" id="{19573D5D-B557-CBD2-89B1-0BE864E377BE}"/>
              </a:ext>
            </a:extLst>
          </p:cNvPr>
          <p:cNvSpPr/>
          <p:nvPr/>
        </p:nvSpPr>
        <p:spPr>
          <a:xfrm>
            <a:off x="6885292" y="4380552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" name="Elipse 42">
            <a:hlinkHover r:id="rId2" action="ppaction://hlinksldjump"/>
            <a:extLst>
              <a:ext uri="{FF2B5EF4-FFF2-40B4-BE49-F238E27FC236}">
                <a16:creationId xmlns:a16="http://schemas.microsoft.com/office/drawing/2014/main" id="{BFE44638-5668-3128-35A8-C5C0CB401642}"/>
              </a:ext>
            </a:extLst>
          </p:cNvPr>
          <p:cNvSpPr/>
          <p:nvPr/>
        </p:nvSpPr>
        <p:spPr>
          <a:xfrm>
            <a:off x="-1107149" y="2934622"/>
            <a:ext cx="436589" cy="196297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6" name="Imagen 15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615065C8-A861-5D09-FCD8-B1142BCF98D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5" t="12443" r="34867" b="23816"/>
          <a:stretch/>
        </p:blipFill>
        <p:spPr>
          <a:xfrm>
            <a:off x="-142059" y="8029164"/>
            <a:ext cx="1739621" cy="1885011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39C16F83-1DEC-B345-EBC2-42F2B31E0083}"/>
              </a:ext>
            </a:extLst>
          </p:cNvPr>
          <p:cNvSpPr txBox="1"/>
          <p:nvPr/>
        </p:nvSpPr>
        <p:spPr>
          <a:xfrm rot="2851474">
            <a:off x="4294981" y="5237733"/>
            <a:ext cx="1119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>
                <a:solidFill>
                  <a:schemeClr val="bg1"/>
                </a:solidFill>
              </a:rPr>
              <a:t>OK</a:t>
            </a:r>
          </a:p>
        </p:txBody>
      </p:sp>
      <p:sp>
        <p:nvSpPr>
          <p:cNvPr id="34" name="Elipse 33">
            <a:hlinkHover r:id="rId2" action="ppaction://hlinksldjump"/>
            <a:extLst>
              <a:ext uri="{FF2B5EF4-FFF2-40B4-BE49-F238E27FC236}">
                <a16:creationId xmlns:a16="http://schemas.microsoft.com/office/drawing/2014/main" id="{495B6260-7483-9A49-CE55-37EB8391CB5B}"/>
              </a:ext>
            </a:extLst>
          </p:cNvPr>
          <p:cNvSpPr/>
          <p:nvPr/>
        </p:nvSpPr>
        <p:spPr>
          <a:xfrm>
            <a:off x="-103986" y="8097744"/>
            <a:ext cx="1714884" cy="162343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hlinkHover r:id="rId2" action="ppaction://hlinksldjump"/>
            <a:extLst>
              <a:ext uri="{FF2B5EF4-FFF2-40B4-BE49-F238E27FC236}">
                <a16:creationId xmlns:a16="http://schemas.microsoft.com/office/drawing/2014/main" id="{38E2ED9B-0022-C844-BDCE-33F0469166BE}"/>
              </a:ext>
            </a:extLst>
          </p:cNvPr>
          <p:cNvSpPr/>
          <p:nvPr/>
        </p:nvSpPr>
        <p:spPr>
          <a:xfrm rot="2911033">
            <a:off x="4488239" y="5443001"/>
            <a:ext cx="767444" cy="4094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B9CBD4DC-C97C-FE05-F4A7-5571051D69AC}"/>
              </a:ext>
            </a:extLst>
          </p:cNvPr>
          <p:cNvSpPr txBox="1"/>
          <p:nvPr/>
        </p:nvSpPr>
        <p:spPr>
          <a:xfrm rot="575958">
            <a:off x="5989021" y="5000622"/>
            <a:ext cx="1119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>
                <a:solidFill>
                  <a:schemeClr val="bg1"/>
                </a:solidFill>
              </a:rPr>
              <a:t>OK</a:t>
            </a:r>
          </a:p>
        </p:txBody>
      </p:sp>
      <p:sp>
        <p:nvSpPr>
          <p:cNvPr id="45" name="Rectángulo 44">
            <a:hlinkHover r:id="rId2" action="ppaction://hlinksldjump"/>
            <a:extLst>
              <a:ext uri="{FF2B5EF4-FFF2-40B4-BE49-F238E27FC236}">
                <a16:creationId xmlns:a16="http://schemas.microsoft.com/office/drawing/2014/main" id="{B420129D-C0BE-54CA-3162-B2FE8551D119}"/>
              </a:ext>
            </a:extLst>
          </p:cNvPr>
          <p:cNvSpPr/>
          <p:nvPr/>
        </p:nvSpPr>
        <p:spPr>
          <a:xfrm rot="757864">
            <a:off x="6148228" y="5207935"/>
            <a:ext cx="767444" cy="4094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05BED1A3-0F33-82EB-12B4-23FB8336B2E6}"/>
              </a:ext>
            </a:extLst>
          </p:cNvPr>
          <p:cNvSpPr txBox="1"/>
          <p:nvPr/>
        </p:nvSpPr>
        <p:spPr>
          <a:xfrm rot="20270693">
            <a:off x="6562843" y="3797321"/>
            <a:ext cx="1119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>
                <a:solidFill>
                  <a:schemeClr val="bg1"/>
                </a:solidFill>
              </a:rPr>
              <a:t>OK</a:t>
            </a:r>
          </a:p>
        </p:txBody>
      </p:sp>
      <p:sp>
        <p:nvSpPr>
          <p:cNvPr id="47" name="Rectángulo 46">
            <a:hlinkHover r:id="rId2" action="ppaction://hlinksldjump"/>
            <a:extLst>
              <a:ext uri="{FF2B5EF4-FFF2-40B4-BE49-F238E27FC236}">
                <a16:creationId xmlns:a16="http://schemas.microsoft.com/office/drawing/2014/main" id="{266801F7-2680-EF19-1C94-771B5BDF126D}"/>
              </a:ext>
            </a:extLst>
          </p:cNvPr>
          <p:cNvSpPr/>
          <p:nvPr/>
        </p:nvSpPr>
        <p:spPr>
          <a:xfrm rot="20535724">
            <a:off x="6718093" y="4007757"/>
            <a:ext cx="767444" cy="4094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174A4099-31F5-9CAA-93FC-0E067BA42FEB}"/>
              </a:ext>
            </a:extLst>
          </p:cNvPr>
          <p:cNvSpPr/>
          <p:nvPr/>
        </p:nvSpPr>
        <p:spPr>
          <a:xfrm rot="20201281">
            <a:off x="6326065" y="906594"/>
            <a:ext cx="20138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3908E43A-1094-E2E1-6A15-6345479B0CC4}"/>
              </a:ext>
            </a:extLst>
          </p:cNvPr>
          <p:cNvSpPr/>
          <p:nvPr/>
        </p:nvSpPr>
        <p:spPr>
          <a:xfrm rot="2075521">
            <a:off x="6103282" y="903057"/>
            <a:ext cx="19504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Elipse 49">
            <a:extLst>
              <a:ext uri="{FF2B5EF4-FFF2-40B4-BE49-F238E27FC236}">
                <a16:creationId xmlns:a16="http://schemas.microsoft.com/office/drawing/2014/main" id="{A0245E19-A492-F876-C701-95B7F2FEB10C}"/>
              </a:ext>
            </a:extLst>
          </p:cNvPr>
          <p:cNvSpPr/>
          <p:nvPr/>
        </p:nvSpPr>
        <p:spPr>
          <a:xfrm>
            <a:off x="6107544" y="1585783"/>
            <a:ext cx="342672" cy="1041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Elipse 55">
            <a:hlinkHover r:id="rId2" action="ppaction://hlinksldjump"/>
            <a:extLst>
              <a:ext uri="{FF2B5EF4-FFF2-40B4-BE49-F238E27FC236}">
                <a16:creationId xmlns:a16="http://schemas.microsoft.com/office/drawing/2014/main" id="{381F3E84-32BE-FAF9-93A0-F54268CEA933}"/>
              </a:ext>
            </a:extLst>
          </p:cNvPr>
          <p:cNvSpPr/>
          <p:nvPr/>
        </p:nvSpPr>
        <p:spPr>
          <a:xfrm>
            <a:off x="6067911" y="1529445"/>
            <a:ext cx="389887" cy="33044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Elipse 56">
            <a:hlinkHover r:id="rId2" action="ppaction://hlinksldjump"/>
            <a:extLst>
              <a:ext uri="{FF2B5EF4-FFF2-40B4-BE49-F238E27FC236}">
                <a16:creationId xmlns:a16="http://schemas.microsoft.com/office/drawing/2014/main" id="{F46EAC1D-A415-D315-A8C3-910A3BA7DC6C}"/>
              </a:ext>
            </a:extLst>
          </p:cNvPr>
          <p:cNvSpPr/>
          <p:nvPr/>
        </p:nvSpPr>
        <p:spPr>
          <a:xfrm>
            <a:off x="6016818" y="1504872"/>
            <a:ext cx="430649" cy="401647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9" name="Imagen 58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F4A51062-706C-9F37-A8AC-284BAECA514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4606630" y="4648595"/>
            <a:ext cx="615947" cy="635339"/>
          </a:xfrm>
          <a:prstGeom prst="rect">
            <a:avLst/>
          </a:prstGeom>
        </p:spPr>
      </p:pic>
      <p:pic>
        <p:nvPicPr>
          <p:cNvPr id="60" name="Imagen 59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2C8A74B8-C405-E4FB-73A4-20E246BE688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7209390" y="3254838"/>
            <a:ext cx="615947" cy="635339"/>
          </a:xfrm>
          <a:prstGeom prst="rect">
            <a:avLst/>
          </a:prstGeom>
        </p:spPr>
      </p:pic>
      <p:sp>
        <p:nvSpPr>
          <p:cNvPr id="51" name="Elipse 50">
            <a:hlinkHover r:id="rId2" action="ppaction://hlinksldjump"/>
            <a:extLst>
              <a:ext uri="{FF2B5EF4-FFF2-40B4-BE49-F238E27FC236}">
                <a16:creationId xmlns:a16="http://schemas.microsoft.com/office/drawing/2014/main" id="{042426A2-2553-20CF-4B98-FA453C2F4B73}"/>
              </a:ext>
            </a:extLst>
          </p:cNvPr>
          <p:cNvSpPr/>
          <p:nvPr/>
        </p:nvSpPr>
        <p:spPr>
          <a:xfrm>
            <a:off x="6021135" y="1584589"/>
            <a:ext cx="389887" cy="33044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Elipse 52">
            <a:hlinkHover r:id="rId2" action="ppaction://hlinksldjump"/>
            <a:extLst>
              <a:ext uri="{FF2B5EF4-FFF2-40B4-BE49-F238E27FC236}">
                <a16:creationId xmlns:a16="http://schemas.microsoft.com/office/drawing/2014/main" id="{937D1DB4-482B-8E01-7027-5E85E93CDC6B}"/>
              </a:ext>
            </a:extLst>
          </p:cNvPr>
          <p:cNvSpPr/>
          <p:nvPr/>
        </p:nvSpPr>
        <p:spPr>
          <a:xfrm>
            <a:off x="6051087" y="1524529"/>
            <a:ext cx="389887" cy="33044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Elipse 53">
            <a:hlinkHover r:id="rId2" action="ppaction://hlinksldjump"/>
            <a:extLst>
              <a:ext uri="{FF2B5EF4-FFF2-40B4-BE49-F238E27FC236}">
                <a16:creationId xmlns:a16="http://schemas.microsoft.com/office/drawing/2014/main" id="{843091D3-F85A-C50C-35A4-AE7682208400}"/>
              </a:ext>
            </a:extLst>
          </p:cNvPr>
          <p:cNvSpPr/>
          <p:nvPr/>
        </p:nvSpPr>
        <p:spPr>
          <a:xfrm>
            <a:off x="5986866" y="1586292"/>
            <a:ext cx="389887" cy="33044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5" name="Elipse 54">
            <a:hlinkHover r:id="rId2" action="ppaction://hlinksldjump"/>
            <a:extLst>
              <a:ext uri="{FF2B5EF4-FFF2-40B4-BE49-F238E27FC236}">
                <a16:creationId xmlns:a16="http://schemas.microsoft.com/office/drawing/2014/main" id="{4D59D1E3-52EE-832D-05D1-779411C73FF6}"/>
              </a:ext>
            </a:extLst>
          </p:cNvPr>
          <p:cNvSpPr/>
          <p:nvPr/>
        </p:nvSpPr>
        <p:spPr>
          <a:xfrm>
            <a:off x="6014069" y="1568307"/>
            <a:ext cx="389887" cy="33044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1" name="Imagen 60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70AC95FF-85D1-57E4-8FAF-560E917B20A9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6627857" y="5257354"/>
            <a:ext cx="615947" cy="635339"/>
          </a:xfrm>
          <a:prstGeom prst="rect">
            <a:avLst/>
          </a:prstGeom>
        </p:spPr>
      </p:pic>
      <p:pic>
        <p:nvPicPr>
          <p:cNvPr id="62" name="Imagen 61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F481BF49-7CBF-8341-B120-E379DDD6B959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4854990" y="3476070"/>
            <a:ext cx="615947" cy="635339"/>
          </a:xfrm>
          <a:prstGeom prst="rect">
            <a:avLst/>
          </a:prstGeom>
        </p:spPr>
      </p:pic>
      <p:pic>
        <p:nvPicPr>
          <p:cNvPr id="64" name="Imagen 63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43B10080-7B64-9C2D-7A5B-51D6F91209B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7157963" y="4514580"/>
            <a:ext cx="615947" cy="635339"/>
          </a:xfrm>
          <a:prstGeom prst="rect">
            <a:avLst/>
          </a:prstGeom>
        </p:spPr>
      </p:pic>
      <p:pic>
        <p:nvPicPr>
          <p:cNvPr id="65" name="Imagen 64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4F7930A2-C07B-E93F-4ECE-D08A6373743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4989858" y="5302689"/>
            <a:ext cx="615947" cy="635339"/>
          </a:xfrm>
          <a:prstGeom prst="rect">
            <a:avLst/>
          </a:prstGeom>
        </p:spPr>
      </p:pic>
      <p:pic>
        <p:nvPicPr>
          <p:cNvPr id="67" name="Gráfico 66" descr="Espada contorn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9ED9AA3-361F-8C14-986B-DD1D7814571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170230" y="7693004"/>
            <a:ext cx="914400" cy="914400"/>
          </a:xfrm>
          <a:prstGeom prst="rect">
            <a:avLst/>
          </a:prstGeom>
        </p:spPr>
      </p:pic>
      <p:pic>
        <p:nvPicPr>
          <p:cNvPr id="68" name="Gráfico 67" descr="Espada contorn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7D9B386-F252-E83C-5AB7-F6F1B989B08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548593" y="769300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62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3.7037E-7 L -0.25221 -0.0046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17" y="-2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2.59259E-6 L -0.25221 -0.0046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17" y="-23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2.59259E-6 L -0.25221 -0.0046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17" y="-23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33333E-6 L -0.25222 -0.0046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17" y="-23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3.33333E-6 L -0.25221 -0.0046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17" y="-23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25 0.00023 L -0.72643 0.00255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016" y="11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1.56125E-17 -4.81481E-6 L 0.01224 1.09051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2" y="54514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Motion origin="layout" path="M -0.71862 0.00463 L -0.0112 0.00046 " pathEditMode="relative" ptsTypes="AA">
                                      <p:cBhvr>
                                        <p:cTn id="4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Motion origin="layout" path="M -0.24427 -0.02963 L -0.00352 -0.01389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31" y="787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0" presetClass="path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-0.00065 0.00671 L -0.00065 0.00671 C 0.0086 -0.02269 0.00612 -0.01898 0.02683 -0.04815 L 0.06133 -0.09676 C 0.06329 -0.09977 0.06511 -0.10301 0.06732 -0.10532 C 0.06928 -0.10741 0.07136 -0.10949 0.07305 -0.11157 C 0.07709 -0.11644 0.08073 -0.12222 0.08503 -0.12639 C 0.0892 -0.13079 0.09389 -0.13287 0.09805 -0.13704 C 0.10339 -0.14213 0.10808 -0.14954 0.11355 -0.15394 C 0.11967 -0.1588 0.12618 -0.16134 0.13256 -0.16458 C 0.15248 -0.17477 0.14636 -0.17245 0.16472 -0.175 C 0.17748 -0.17431 0.19024 -0.17454 0.20287 -0.17292 C 0.20652 -0.17245 0.23086 -0.16319 0.23256 -0.1625 C 0.2517 -0.15324 0.26862 -0.14491 0.2862 -0.13079 C 0.29271 -0.12546 0.29896 -0.11991 0.30521 -0.11389 C 0.31602 -0.10347 0.33112 -0.08866 0.34102 -0.07361 C 0.34961 -0.06042 0.36615 -0.02593 0.37188 -0.01435 C 0.3836 0.00903 0.38412 0.00903 0.39454 0.04491 C 0.39701 0.0537 0.39818 0.06343 0.40053 0.07245 C 0.40378 0.08542 0.40534 0.08403 0.4112 0.0956 C 0.41498 0.10324 0.41889 0.11042 0.42188 0.11898 C 0.42618 0.13102 0.42878 0.14444 0.43269 0.15694 C 0.43399 0.16134 0.43581 0.16551 0.43737 0.16968 C 0.43829 0.17454 0.4418 0.19352 0.44219 0.19282 C 0.44649 0.18519 0.44454 0.1713 0.44688 0.16111 C 0.45743 0.1169 0.46133 0.11366 0.47553 0.07662 C 0.47839 0.06898 0.48073 0.06088 0.48386 0.05324 C 0.49232 0.03264 0.50066 0.01157 0.51003 -0.0081 C 0.52032 -0.02986 0.52865 -0.05509 0.54102 -0.07361 C 0.55131 -0.08912 0.56003 -0.10856 0.57188 -0.12014 C 0.58099 -0.12894 0.58842 -0.13681 0.59805 -0.14329 C 0.60769 -0.15 0.60925 -0.14954 0.61836 -0.15185 C 0.62422 -0.14977 0.63047 -0.14907 0.6362 -0.1456 C 0.64284 -0.1412 0.64922 -0.13542 0.65521 -0.12847 C 0.66485 -0.11759 0.67527 -0.10787 0.68269 -0.09259 C 0.68503 -0.08773 0.6875 -0.08287 0.68972 -0.07778 C 0.69532 -0.06505 0.70222 -0.04815 0.70639 -0.03333 C 0.71381 -0.00764 0.74258 0.05718 0.72787 0.04491 C 0.7211 0.03912 0.71381 0.03542 0.70769 0.02801 C 0.69714 0.01505 0.66029 -0.04144 0.64219 -0.06088 C 0.62514 -0.07917 0.60495 -0.09144 0.5862 -0.10116 C 0.57605 -0.10625 0.5655 -0.10949 0.55521 -0.11389 C 0.51094 -0.10949 0.52227 -0.11343 0.48972 -0.10324 C 0.48581 -0.10185 0.48178 -0.10093 0.47787 -0.09907 C 0.4711 -0.0956 0.46719 -0.09167 0.4612 -0.08634 C 0.453 -0.05995 0.45235 -0.06134 0.44805 -0.02292 C 0.44701 -0.0125 0.44115 0.00648 0.44688 0.0088 C 0.45404 0.01181 0.45782 -0.00856 0.46355 -0.01644 C 0.47253 -0.02894 0.48047 -0.04491 0.49089 -0.05255 C 0.49688 -0.05671 0.50261 -0.06181 0.50886 -0.06505 C 0.53125 -0.07708 0.53724 -0.07616 0.56003 -0.07986 C 0.58829 -0.07616 0.59297 -0.08009 0.61836 -0.06088 C 0.62592 -0.05532 0.63295 -0.04769 0.63972 -0.03981 C 0.65261 -0.02454 0.66303 -0.00694 0.67188 0.01528 C 0.67839 0.03148 0.68555 0.04745 0.68972 0.06597 C 0.69323 0.08148 0.69792 0.10023 0.70053 0.11667 C 0.70222 0.12801 0.70352 0.13935 0.70521 0.15069 C 0.7056 0.15278 0.70612 0.15486 0.70639 0.15694 C 0.7073 0.1625 0.70808 0.16829 0.70886 0.17384 C 0.70925 0.1662 0.70821 0.15764 0.71003 0.15069 C 0.7198 0.11157 0.73086 0.08958 0.74688 0.05972 C 0.75456 0.04514 0.7625 0.03102 0.77071 0.01736 C 0.78165 -0.00069 0.79167 -0.0206 0.80404 -0.03542 C 0.82045 -0.05509 0.85912 -0.08333 0.87904 -0.09468 C 0.91537 -0.11574 0.95456 -0.13333 0.99219 -0.1456 C 1.00678 -0.15023 1.02149 -0.15255 1.0362 -0.15602 C 1.0655 -0.15324 1.09493 -0.15185 1.12435 -0.14769 C 1.14284 -0.14491 1.23047 -0.12176 1.24454 -0.11806 C 1.25808 -0.10602 1.27253 -0.09699 1.28503 -0.08194 C 1.29519 -0.06991 1.31316 -0.03333 1.32305 -0.01435 C 1.32344 -0.01366 1.32383 -0.01296 1.32435 -0.01227 " pathEditMode="relative" ptsTypes="AAAAAAAAAAAAAAAAAAAAAAAAAAAAAAAAAAAAAAAAAAAAAAAAAAAAAAAAAAAAAAAAAAAAAAA">
                                      <p:cBhvr>
                                        <p:cTn id="64" dur="5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5" presetID="0" presetClass="path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-0.00221 0.01505 L -0.00221 0.01505 C -0.00091 0.00857 -0.00065 0.00163 0.00144 -0.00416 C 0.00235 -0.00671 0.00482 -0.00625 0.00625 -0.00833 C 0.01003 -0.01412 0.01328 -0.02106 0.01693 -0.02731 C 0.01849 -0.03009 0.01993 -0.03333 0.02162 -0.03587 C 0.02409 -0.03935 0.02644 -0.04305 0.02878 -0.04629 C 0.03034 -0.04861 0.03216 -0.05046 0.0336 -0.05277 C 0.03646 -0.0574 0.03959 -0.06203 0.04193 -0.06759 C 0.0431 -0.07037 0.04401 -0.07361 0.04545 -0.07592 C 0.04766 -0.07939 0.05039 -0.08148 0.05261 -0.08449 C 0.05703 -0.0905 0.06133 -0.09722 0.06576 -0.10347 C 0.06771 -0.10648 0.06953 -0.10972 0.07162 -0.11203 L 0.09063 -0.1331 C 0.09714 -0.1405 0.09453 -0.13842 0.10013 -0.14166 C 0.10131 -0.14375 0.10235 -0.14629 0.10365 -0.14791 C 0.10612 -0.15115 0.11198 -0.15439 0.11446 -0.15648 C 0.11602 -0.15763 0.11758 -0.15949 0.11914 -0.16064 C 0.1224 -0.16319 0.12513 -0.16365 0.12865 -0.16481 C 0.13112 -0.16712 0.13334 -0.16967 0.13581 -0.17129 C 0.13815 -0.17268 0.14063 -0.17245 0.14297 -0.17337 C 0.14414 -0.17384 0.14532 -0.175 0.14649 -0.17546 C 0.14935 -0.17638 0.15209 -0.17685 0.15482 -0.17754 C 0.1767 -0.19305 0.16107 -0.18356 0.21315 -0.17962 C 0.21446 -0.17962 0.2155 -0.178 0.2168 -0.17754 C 0.22266 -0.17592 0.22865 -0.17476 0.23464 -0.17337 C 0.23776 -0.17129 0.24089 -0.16851 0.24414 -0.16712 C 0.24727 -0.16574 0.25065 -0.16689 0.25365 -0.16481 C 0.25521 -0.16388 0.25573 -0.15995 0.2573 -0.15856 C 0.25912 -0.15694 0.2612 -0.15717 0.26315 -0.15648 C 0.27253 -0.14398 0.26302 -0.15555 0.27396 -0.14583 C 0.27526 -0.14467 0.27618 -0.14282 0.27748 -0.14166 C 0.28269 -0.13703 0.28386 -0.13726 0.28946 -0.13518 C 0.29141 -0.1324 0.29362 -0.13009 0.29532 -0.12685 C 0.29714 -0.12361 0.29818 -0.11921 0.30013 -0.1162 C 0.30144 -0.11412 0.30339 -0.11365 0.30482 -0.11203 C 0.30886 -0.10787 0.31289 -0.10393 0.3168 -0.0993 L 0.32748 -0.08657 C 0.32982 -0.08379 0.33256 -0.08171 0.33464 -0.07824 C 0.33698 -0.07384 0.33881 -0.06805 0.3418 -0.0655 C 0.34414 -0.06342 0.34675 -0.0618 0.34896 -0.05902 C 0.35404 -0.05254 0.36289 -0.03009 0.36563 -0.02523 C 0.36836 -0.02037 0.37188 -0.01643 0.37396 -0.01041 C 0.38086 0.01019 0.3737 -0.00902 0.3823 0.00857 C 0.38321 0.01065 0.38373 0.01297 0.38464 0.01505 C 0.3862 0.01852 0.38763 0.02223 0.38946 0.02547 C 0.39245 0.03149 0.39649 0.03588 0.39896 0.0426 C 0.39974 0.04468 0.40039 0.04676 0.40131 0.04885 C 0.40287 0.05255 0.40456 0.05579 0.40612 0.0595 C 0.40743 0.06274 0.40847 0.06644 0.40964 0.06991 C 0.41055 0.07269 0.41094 0.07593 0.41198 0.07848 C 0.41342 0.08172 0.41537 0.0838 0.4168 0.08704 C 0.4194 0.09306 0.42136 0.09977 0.42396 0.10602 L 0.43815 0.13982 C 0.43907 0.14538 0.43972 0.15116 0.44063 0.15672 C 0.44167 0.1632 0.44414 0.17593 0.44414 0.17593 C 0.44453 0.17153 0.44453 0.16713 0.44532 0.1632 C 0.44727 0.15371 0.45391 0.14352 0.45612 0.13565 C 0.4569 0.13288 0.45756 0.12987 0.45847 0.12709 C 0.45912 0.125 0.46016 0.12315 0.46081 0.12084 C 0.46146 0.11875 0.46146 0.11644 0.46198 0.11436 C 0.47006 0.08959 0.46107 0.12431 0.46914 0.09538 C 0.47696 0.0676 0.46485 0.10325 0.47631 0.07431 C 0.47761 0.07084 0.47839 0.0669 0.47995 0.06366 C 0.48243 0.05834 0.48633 0.05487 0.48828 0.04885 C 0.50026 0.01135 0.48646 0.05139 0.49779 0.02547 C 0.49922 0.02223 0.49987 0.01829 0.50131 0.01505 C 0.50274 0.01181 0.50469 0.00973 0.50612 0.00649 C 0.50717 0.00394 0.5073 0.00047 0.50847 -0.00185 C 0.51094 -0.0074 0.51433 -0.01134 0.5168 -0.01666 C 0.52097 -0.02592 0.52865 -0.04282 0.53347 -0.04861 C 0.53581 -0.05138 0.53842 -0.0537 0.54063 -0.05694 C 0.54232 -0.05949 0.54388 -0.0625 0.54532 -0.0655 C 0.54636 -0.06736 0.54662 -0.07013 0.54779 -0.07175 C 0.54974 -0.07476 0.55365 -0.07662 0.55612 -0.07824 C 0.55821 -0.08055 0.56198 -0.08564 0.56446 -0.08657 C 0.56758 -0.08796 0.57071 -0.08796 0.57396 -0.08865 C 0.58269 -0.08796 0.59141 -0.08773 0.60013 -0.08657 C 0.60274 -0.08634 0.61459 -0.08078 0.61563 -0.08032 C 0.6293 -0.07453 0.61263 -0.08263 0.62995 -0.07384 C 0.63646 -0.06435 0.63659 -0.0625 0.64414 -0.05694 C 0.64766 -0.05439 0.65495 -0.05069 0.65495 -0.05069 C 0.6573 -0.04791 0.65951 -0.04467 0.66198 -0.04212 C 0.67448 -0.02916 0.66459 -0.04351 0.67995 -0.02314 C 0.6862 -0.01458 0.69258 -0.00601 0.69896 0.00232 C 0.70131 0.00533 0.70339 0.00926 0.70612 0.01065 L 0.71446 0.01505 C 0.7237 0.02593 0.72071 0.02454 0.71198 -0.01898 C 0.70834 -0.0375 0.70703 -0.04027 0.69896 -0.05069 C 0.69701 -0.053 0.6948 -0.05462 0.69297 -0.05694 C 0.69167 -0.05879 0.69076 -0.06157 0.68946 -0.06342 C 0.68763 -0.06574 0.68529 -0.06712 0.68347 -0.06967 C 0.68164 -0.07222 0.68034 -0.07546 0.67865 -0.07824 C 0.67644 -0.08194 0.67396 -0.08541 0.67162 -0.08865 C 0.67045 -0.09027 0.66901 -0.0912 0.66797 -0.09305 C 0.65039 -0.11967 0.67878 -0.08055 0.65612 -0.10995 C 0.65 -0.11782 0.65039 -0.1199 0.64297 -0.12476 C 0.63985 -0.12662 0.63672 -0.12777 0.63347 -0.12893 C 0.62396 -0.13263 0.60495 -0.13958 0.60495 -0.13958 C 0.59662 -0.13819 0.58815 -0.1375 0.57995 -0.13518 C 0.57735 -0.13472 0.575 -0.13287 0.57279 -0.13101 C 0.56355 -0.1243 0.55404 -0.11851 0.54532 -0.10995 C 0.53282 -0.09745 0.53842 -0.10208 0.52865 -0.09513 C 0.52709 -0.09236 0.52565 -0.08935 0.52396 -0.08657 C 0.52201 -0.08356 0.5194 -0.08194 0.51797 -0.07824 C 0.51641 -0.07384 0.51719 -0.06759 0.51563 -0.06342 C 0.51342 -0.0574 0.5099 -0.0537 0.5073 -0.04861 C 0.50105 -0.03634 0.50586 -0.04004 0.49662 -0.02523 C 0.49167 -0.01759 0.48633 -0.01087 0.48112 -0.00416 C 0.478 -0.00023 0.475 0.00417 0.47162 0.00649 C 0.46862 0.00857 0.46524 0.00764 0.46198 0.00857 C 0.45664 0.01019 0.4569 0.01019 0.45248 0.01297 C 0.46797 -0.05902 0.45013 0.01482 0.46446 -0.02731 C 0.46758 -0.0368 0.46993 -0.04722 0.47279 -0.05694 C 0.47396 -0.06111 0.47474 -0.06597 0.47631 -0.06967 L 0.48464 -0.08865 C 0.48503 -0.09166 0.48477 -0.0949 0.48581 -0.09722 C 0.48659 -0.09884 0.48815 -0.09861 0.48946 -0.0993 C 0.49219 -0.10069 0.49493 -0.10231 0.49779 -0.10347 C 0.50599 -0.10717 0.51433 -0.11157 0.52279 -0.11412 C 0.52787 -0.11574 0.53308 -0.11527 0.53828 -0.1162 C 0.54102 -0.11666 0.54375 -0.11759 0.54662 -0.11828 L 0.57032 -0.11412 C 0.57318 -0.11365 0.57605 -0.11365 0.57865 -0.11203 C 0.58086 -0.11064 0.58256 -0.10717 0.58464 -0.10555 C 0.58737 -0.1037 0.59024 -0.10324 0.59297 -0.10138 C 0.59584 -0.09953 0.59844 -0.09699 0.60131 -0.09513 C 0.60365 -0.09351 0.60612 -0.09259 0.60847 -0.09074 C 0.61094 -0.08912 0.61315 -0.08657 0.61563 -0.08449 C 0.63125 -0.07175 0.61159 -0.08958 0.62748 -0.07384 C 0.62904 -0.07245 0.6306 -0.07106 0.6323 -0.06967 C 0.63425 -0.06805 0.63633 -0.06736 0.63828 -0.0655 C 0.64297 -0.06087 0.64284 -0.05856 0.64662 -0.05277 C 0.64844 -0.04976 0.65039 -0.04675 0.65248 -0.04421 C 0.67683 -0.01435 0.65209 -0.04699 0.6668 -0.02731 C 0.67019 -0.01527 0.66862 -0.01921 0.67513 -0.00625 C 0.67631 -0.00393 0.67774 -0.00231 0.67865 0.00024 C 0.68086 0.00556 0.68256 0.01158 0.68464 0.01713 C 0.68659 0.02223 0.68881 0.02663 0.69063 0.03195 C 0.69206 0.03588 0.69284 0.04051 0.69414 0.04468 C 0.69688 0.05325 0.70248 0.06991 0.70248 0.06991 C 0.70287 0.07362 0.70313 0.07709 0.70365 0.08056 C 0.70586 0.09491 0.70625 0.09051 0.7073 0.10394 C 0.70938 0.13125 0.70703 0.11713 0.70964 0.13149 C 0.71003 0.12778 0.71016 0.12431 0.71081 0.12084 C 0.71159 0.11667 0.71641 0.09769 0.71797 0.09329 C 0.7194 0.08936 0.72123 0.08635 0.72279 0.08264 C 0.73842 0.04399 0.72735 0.06621 0.74414 0.03612 C 0.76237 0.00394 0.74102 0.04237 0.7573 0.01065 C 0.76615 -0.00648 0.76003 0.00649 0.76914 -0.00833 C 0.77162 -0.01226 0.7737 -0.01712 0.77631 -0.02106 C 0.77852 -0.0243 0.78112 -0.02638 0.78347 -0.02939 C 0.79206 -0.0405 0.78685 -0.03611 0.79662 -0.04629 C 0.80378 -0.05416 0.8125 -0.06226 0.82032 -0.06759 C 0.82826 -0.07291 0.83633 -0.07685 0.84414 -0.0824 C 0.85026 -0.0868 0.86029 -0.09421 0.8668 -0.09722 C 0.86953 -0.09837 0.8724 -0.09861 0.87513 -0.0993 C 0.89141 -0.10763 0.87552 -0.10023 0.8918 -0.10555 C 0.89545 -0.10694 0.89896 -0.10833 0.90248 -0.10995 C 0.90534 -0.11111 0.90795 -0.11342 0.91081 -0.11412 C 0.91602 -0.1155 0.92123 -0.1155 0.92631 -0.1162 C 0.94545 -0.12592 0.92149 -0.11458 0.95378 -0.12476 C 0.96771 -0.12916 0.97513 -0.13425 0.98828 -0.1375 C 0.99297 -0.13842 0.99779 -0.13888 1.00248 -0.13958 L 1.01563 -0.14375 C 1.01927 -0.14513 1.02266 -0.14791 1.02631 -0.14791 L 1.0918 -0.14583 C 1.12006 -0.14166 1.09128 -0.14675 1.12513 -0.1375 C 1.14063 -0.1331 1.14571 -0.13287 1.16081 -0.13101 C 1.1668 -0.12824 1.17266 -0.125 1.17878 -0.12268 C 1.18503 -0.12013 1.19141 -0.11851 1.19779 -0.1162 C 1.20938 -0.11203 1.21745 -0.10833 1.22878 -0.10138 C 1.2586 -0.0831 1.23021 -0.1 1.25847 -0.07592 C 1.26263 -0.07245 1.26732 -0.0706 1.27162 -0.06759 C 1.2862 -0.0574 1.27357 -0.06342 1.2918 -0.05694 C 1.29584 -0.05416 1.29961 -0.05092 1.30378 -0.04861 C 1.30677 -0.04675 1.31016 -0.04629 1.31328 -0.04421 C 1.31537 -0.04282 1.31706 -0.03935 1.31914 -0.03796 C 1.3293 -0.03148 1.32409 -0.03981 1.32761 -0.03379 " pathEditMode="relative" ptsTypes="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66" dur="5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0" presetClass="path" presetSubtype="0" accel="50000" decel="50000" fill="hold" grpId="1" nodeType="withEffect">
                                  <p:stCondLst>
                                    <p:cond delay="9000"/>
                                  </p:stCondLst>
                                  <p:childTnLst>
                                    <p:animMotion origin="layout" path="M 0.00169 0.0007 L -0.11133 0.47315 " pathEditMode="relative" rAng="0" ptsTypes="AA">
                                      <p:cBhvr>
                                        <p:cTn id="80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51" y="23611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2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0" presetClass="path" presetSubtype="0" accel="50000" decel="50000" fill="hold" grpId="1" nodeType="withEffect">
                                  <p:stCondLst>
                                    <p:cond delay="11000"/>
                                  </p:stCondLst>
                                  <p:childTnLst>
                                    <p:animMotion origin="layout" path="M -0.00169 0.00162 L 0.1086 0.28148 " pathEditMode="relative" ptsTypes="AA">
                                      <p:cBhvr>
                                        <p:cTn id="9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2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13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0" presetClass="path" presetSubtype="0" accel="50000" decel="50000" fill="hold" grpId="1" nodeType="withEffect">
                                  <p:stCondLst>
                                    <p:cond delay="13000"/>
                                  </p:stCondLst>
                                  <p:childTnLst>
                                    <p:animMotion origin="layout" path="M -0.00273 -0.00255 L 0.06107 0.5669 " pathEditMode="relative" ptsTypes="AA">
                                      <p:cBhvr>
                                        <p:cTn id="100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2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15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152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0" presetClass="path" presetSubtype="0" accel="50000" decel="50000" fill="hold" grpId="1" nodeType="withEffect">
                                  <p:stCondLst>
                                    <p:cond delay="15200"/>
                                  </p:stCondLst>
                                  <p:childTnLst>
                                    <p:animMotion origin="layout" path="M 0.0013 0.00301 L -0.08763 0.29607 " pathEditMode="relative" ptsTypes="AA">
                                      <p:cBhvr>
                                        <p:cTn id="11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2" nodeType="withEffect">
                                  <p:stCondLst>
                                    <p:cond delay="172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174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174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0" presetClass="path" presetSubtype="0" accel="50000" decel="50000" fill="hold" grpId="1" nodeType="withEffect">
                                  <p:stCondLst>
                                    <p:cond delay="17400"/>
                                  </p:stCondLst>
                                  <p:childTnLst>
                                    <p:animMotion origin="layout" path="M -0.00573 0.00555 L 0.10443 0.45324 " pathEditMode="relative" ptsTypes="AA">
                                      <p:cBhvr>
                                        <p:cTn id="120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2" nodeType="withEffect">
                                  <p:stCondLst>
                                    <p:cond delay="194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194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19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196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0" presetClass="path" presetSubtype="0" accel="50000" decel="50000" fill="hold" grpId="1" nodeType="withEffect">
                                  <p:stCondLst>
                                    <p:cond delay="19600"/>
                                  </p:stCondLst>
                                  <p:childTnLst>
                                    <p:animMotion origin="layout" path="M -0.00508 0.0051 L -0.07175 0.56621 " pathEditMode="relative" ptsTypes="AA">
                                      <p:cBhvr>
                                        <p:cTn id="130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2" nodeType="withEffect">
                                  <p:stCondLst>
                                    <p:cond delay="216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216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218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842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0" presetClass="path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0.0207 0.00371 L 0.0207 0.00371 C 0.03112 -0.05625 0.02565 -0.04444 0.06354 -0.10347 C 0.0875 -0.14097 0.11653 -0.17824 0.14648 -0.20116 C 0.15872 -0.21041 0.17148 -0.21713 0.18398 -0.225 C 0.20013 -0.25347 0.17291 -0.20579 0.2121 -0.26782 C 0.21692 -0.27523 0.22135 -0.28333 0.22552 -0.29166 C 0.22942 -0.29907 0.23242 -0.30787 0.23632 -0.31551 C 0.24934 -0.34074 0.26562 -0.37523 0.2832 -0.39629 C 0.29674 -0.41273 0.30963 -0.43171 0.3246 -0.44398 L 0.37421 -0.48449 C 0.37877 -0.48819 0.39192 -0.49745 0.3957 -0.50116 C 0.40234 -0.50741 0.40924 -0.51319 0.41575 -0.52014 C 0.43671 -0.54213 0.42539 -0.53472 0.44388 -0.55116 C 0.45494 -0.56088 0.46575 -0.57222 0.47734 -0.57963 C 0.54205 -0.62176 0.48632 -0.56736 0.54427 -0.625 C 0.54934 -0.62986 0.55481 -0.63449 0.55898 -0.64166 C 0.58359 -0.68217 0.57721 -0.67893 0.59388 -0.71782 C 0.60703 -0.74838 0.61341 -0.79699 0.63411 -0.80833 C 0.67213 -0.82893 0.66835 -0.82245 0.70768 -0.86782 C 0.7375 -0.90208 0.72682 -0.8956 0.74791 -0.93194 C 0.77096 -0.97176 0.79674 -1.00903 0.82291 -1.04166 C 0.95651 -1.20833 0.82591 -1.03889 0.94205 -1.17245 C 0.97656 -1.21227 1.00781 -1.26111 1.04388 -1.29629 C 1.07643 -1.32778 1.10794 -1.36319 1.14166 -1.3912 C 1.16354 -1.40949 1.21002 -1.43426 1.21002 -1.43426 " pathEditMode="relative" ptsTypes="AAAAAAAAAAAAAAAAAAAAAAAAAA">
                                      <p:cBhvr>
                                        <p:cTn id="146" dur="7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0" presetClass="path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0.01966 0.01852 L 0.01966 0.01875 C 0.02005 0.01042 0.01992 0.00232 0.02096 -0.00532 C 0.02135 -0.0081 0.02266 -0.01018 0.02357 -0.0125 C 0.02578 -0.01736 0.02825 -0.02176 0.03034 -0.02685 C 0.0319 -0.03055 0.03268 -0.03518 0.03437 -0.03865 C 0.03542 -0.04097 0.03711 -0.04166 0.03841 -0.04351 C 0.04023 -0.04652 0.0418 -0.05023 0.04375 -0.05301 C 0.05976 -0.07638 0.047 -0.05694 0.05846 -0.06967 C 0.06029 -0.07176 0.06198 -0.07453 0.0638 -0.07685 C 0.07213 -0.10138 0.06263 -0.0787 0.07448 -0.09351 C 0.07708 -0.09676 0.07877 -0.10162 0.08125 -0.10532 C 0.08242 -0.1074 0.08398 -0.10833 0.08529 -0.11018 C 0.09362 -0.12291 0.08815 -0.11782 0.09726 -0.13402 C 0.09935 -0.1375 0.10182 -0.14004 0.10404 -0.14351 C 0.10586 -0.14652 0.10729 -0.15046 0.10937 -0.15301 C 0.11185 -0.15601 0.11484 -0.1574 0.11732 -0.16018 C 0.1207 -0.16365 0.12344 -0.16851 0.12669 -0.17199 C 0.1293 -0.17476 0.13216 -0.17638 0.13476 -0.17916 C 0.13672 -0.18125 0.13828 -0.18426 0.1401 -0.18634 C 0.14271 -0.18912 0.14557 -0.19074 0.14818 -0.19351 C 0.15013 -0.1956 0.15156 -0.19884 0.15351 -0.20069 C 0.15612 -0.20301 0.15898 -0.20347 0.16159 -0.20532 C 0.17331 -0.21365 0.15937 -0.20856 0.1776 -0.2125 C 0.18698 -0.21666 0.17943 -0.21157 0.18698 -0.22199 C 0.18958 -0.22569 0.19271 -0.22777 0.19505 -0.23171 C 0.19674 -0.23426 0.19726 -0.23842 0.19909 -0.2412 C 0.20143 -0.24537 0.20612 -0.25 0.20846 -0.25532 C 0.21081 -0.26088 0.21237 -0.26736 0.2151 -0.27199 C 0.21745 -0.27615 0.22292 -0.27777 0.22591 -0.27916 C 0.22812 -0.28634 0.23021 -0.29351 0.23255 -0.30069 C 0.23333 -0.30301 0.23411 -0.30578 0.23529 -0.30787 C 0.23867 -0.31435 0.24258 -0.32013 0.24596 -0.32685 C 0.24792 -0.33055 0.24961 -0.33449 0.2513 -0.33865 C 0.25273 -0.34259 0.25364 -0.34722 0.25534 -0.35069 C 0.25989 -0.35995 0.26614 -0.36666 0.27005 -0.37685 C 0.27917 -0.40115 0.2707 -0.3831 0.28216 -0.39838 C 0.28906 -0.40763 0.28294 -0.40416 0.29154 -0.4125 C 0.29362 -0.41458 0.29596 -0.41551 0.29818 -0.41736 C 0.3 -0.41875 0.30182 -0.42013 0.30351 -0.42199 C 0.30456 -0.42338 0.30508 -0.42592 0.30625 -0.42685 C 0.31055 -0.43055 0.31523 -0.4331 0.31953 -0.43634 C 0.32461 -0.44004 0.3293 -0.44467 0.33437 -0.44838 C 0.33919 -0.45185 0.34427 -0.45416 0.34909 -0.45787 C 0.35456 -0.46203 0.3595 -0.46782 0.3651 -0.47199 C 0.36901 -0.475 0.37331 -0.47615 0.37721 -0.47916 C 0.37956 -0.48101 0.38125 -0.48472 0.38372 -0.48634 C 0.38776 -0.48888 0.39193 -0.48958 0.39596 -0.4912 C 0.39857 -0.49351 0.40143 -0.4956 0.40404 -0.49838 C 0.40794 -0.50208 0.40872 -0.50532 0.41328 -0.50787 C 0.42526 -0.51435 0.42318 -0.51088 0.43346 -0.51504 C 0.43476 -0.51551 0.43607 -0.51643 0.4375 -0.51736 C 0.44049 -0.52129 0.44349 -0.52592 0.44674 -0.52916 C 0.44922 -0.53194 0.45221 -0.53333 0.45469 -0.53634 C 0.45781 -0.53981 0.46002 -0.5449 0.46276 -0.54838 C 0.46497 -0.55046 0.46745 -0.55115 0.46966 -0.55301 C 0.47096 -0.55439 0.472 -0.55648 0.47344 -0.55787 C 0.48867 -0.57106 0.47396 -0.55671 0.48437 -0.56504 C 0.48711 -0.56713 0.48958 -0.57037 0.49245 -0.57199 C 0.49453 -0.57338 0.49687 -0.57361 0.49909 -0.57453 C 0.50417 -0.57638 0.50729 -0.57824 0.5125 -0.58194 C 0.51471 -0.5831 0.51706 -0.58426 0.51914 -0.58634 C 0.54101 -0.60995 0.50794 -0.58101 0.53529 -0.60532 C 0.54388 -0.61319 0.54401 -0.60949 0.55534 -0.61504 C 0.56224 -0.61828 0.56862 -0.62685 0.57409 -0.63402 C 0.57904 -0.64051 0.58333 -0.65509 0.5862 -0.6625 C 0.58789 -0.66736 0.58958 -0.67222 0.59154 -0.67685 C 0.59245 -0.67893 0.59726 -0.69004 0.59818 -0.69351 C 0.60898 -0.73171 0.59323 -0.68495 0.61029 -0.73402 C 0.61484 -0.74722 0.61224 -0.73819 0.62096 -0.75532 C 0.62239 -0.75833 0.62708 -0.77314 0.62747 -0.77453 C 0.62877 -0.77708 0.63047 -0.77893 0.63151 -0.78171 C 0.63255 -0.78379 0.63333 -0.78657 0.63437 -0.78865 C 0.63893 -0.79791 0.64349 -0.80555 0.64909 -0.8125 C 0.65156 -0.81597 0.65404 -0.81967 0.65703 -0.82199 C 0.65924 -0.82384 0.66146 -0.82338 0.6638 -0.82453 C 0.66523 -0.825 0.66641 -0.82638 0.66784 -0.82685 C 0.67226 -0.8287 0.67682 -0.82986 0.68125 -0.83171 C 0.68476 -0.8331 0.68841 -0.83472 0.69193 -0.83634 C 0.71354 -0.85949 0.68698 -0.82986 0.70247 -0.85069 C 0.70456 -0.85347 0.70729 -0.85486 0.70937 -0.85787 C 0.71276 -0.86273 0.71549 -0.86898 0.71875 -0.87453 C 0.72187 -0.88009 0.72396 -0.88472 0.72799 -0.88865 C 0.7293 -0.89004 0.73073 -0.89027 0.73203 -0.8912 C 0.73776 -0.90601 0.73138 -0.89027 0.74154 -0.91018 C 0.74336 -0.91388 0.74492 -0.91782 0.74687 -0.92199 C 0.74831 -0.92592 0.74922 -0.93055 0.75091 -0.93402 C 0.75195 -0.93611 0.75351 -0.93726 0.75495 -0.93865 C 0.75794 -0.95486 0.75351 -0.93611 0.76289 -0.95532 C 0.76641 -0.96273 0.76849 -0.97245 0.77226 -0.97916 C 0.77318 -0.98078 0.77383 -0.98287 0.775 -0.98402 C 0.77695 -0.98634 0.77943 -0.9868 0.78151 -0.98865 C 0.78489 -0.99166 0.78789 -0.99537 0.79101 -0.99838 C 0.79323 -1.00023 0.7957 -1.00092 0.79779 -1.00301 C 0.80091 -1.00648 0.80338 -1.01226 0.8069 -1.01504 C 0.83281 -1.03634 0.80495 -1.00578 0.82591 -1.02453 C 0.83489 -1.03263 0.84687 -1.04652 0.85534 -1.05787 C 0.86797 -1.075 0.88242 -1.08865 0.89284 -1.11018 C 0.89792 -1.12083 0.90924 -1.14606 0.91693 -1.15787 C 0.92083 -1.16365 0.92513 -1.16875 0.92891 -1.17453 C 0.93268 -1.17986 0.93581 -1.18657 0.93971 -1.1912 C 0.94792 -1.20069 0.95677 -1.20856 0.96523 -1.21736 C 0.99127 -1.24467 0.96771 -1.22199 1.00937 -1.26018 C 1.01471 -1.26504 1.02031 -1.26898 1.02539 -1.27453 C 1.06263 -1.31481 1.02331 -1.27384 1.06029 -1.30763 C 1.06758 -1.31435 1.07422 -1.32291 1.08164 -1.32893 C 1.0875 -1.33379 1.09349 -1.33796 1.09909 -1.34328 C 1.11224 -1.35555 1.12474 -1.36967 1.13789 -1.38148 C 1.14505 -1.38773 1.15234 -1.39375 1.15937 -1.40046 C 1.19635 -1.43588 1.1638 -1.40671 1.17539 -1.41713 " pathEditMode="relative" rAng="0" ptsTypes="AAAAAAAAAAAAAAAAAAAAAAAAAAAAAAAAAAAAAAAAAAAAAAAAAAAAAAAAAAAAAAAAAAAAAAAAAAAAAAAAAAAAAAAAAAAAAAAAAAAAAAAAAAAAAA">
                                      <p:cBhvr>
                                        <p:cTn id="148" dur="7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891" y="-71852"/>
                                    </p:animMotion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1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0" presetClass="path" presetSubtype="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animMotion origin="layout" path="M -0.0043 -0.00047 L -0.57487 -1.03149 " pathEditMode="relative" ptsTypes="AA">
                                      <p:cBhvr>
                                        <p:cTn id="152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0" presetClass="path" presetSubtype="0" fill="hold" grpId="1" nodeType="withEffect">
                                  <p:stCondLst>
                                    <p:cond delay="14000"/>
                                  </p:stCondLst>
                                  <p:childTnLst>
                                    <p:animMotion origin="layout" path="M -0.00794 -0.0088 L -0.57604 -1.02847 " pathEditMode="relative" ptsTypes="AA">
                                      <p:cBhvr>
                                        <p:cTn id="156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14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0" presetClass="path" presetSubtype="0" fill="hold" grpId="1" nodeType="withEffect">
                                  <p:stCondLst>
                                    <p:cond delay="14500"/>
                                  </p:stCondLst>
                                  <p:childTnLst>
                                    <p:animMotion origin="layout" path="M 0.00182 -0.00694 L 0.84062 0.27963 " pathEditMode="relative" ptsTypes="AA">
                                      <p:cBhvr>
                                        <p:cTn id="160" dur="5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14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0" presetClass="path" presetSubtype="0" fill="hold" grpId="1" nodeType="withEffect">
                                  <p:stCondLst>
                                    <p:cond delay="14500"/>
                                  </p:stCondLst>
                                  <p:childTnLst>
                                    <p:animMotion origin="layout" path="M 0.00455 -0.00416 L 0.83372 0.27477 " pathEditMode="relative" ptsTypes="AA">
                                      <p:cBhvr>
                                        <p:cTn id="164" dur="5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1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0" presetClass="path" presetSubtype="0" fill="hold" grpId="0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-0.00638 -0.00926 L -0.78411 0.38333 " pathEditMode="relative" ptsTypes="AA">
                                      <p:cBhvr>
                                        <p:cTn id="168" dur="5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0" presetClass="path" presetSubtype="0" fill="hold" grpId="1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-0.00742 -0.00694 L -0.78242 0.38079 " pathEditMode="relative" ptsTypes="AA">
                                      <p:cBhvr>
                                        <p:cTn id="172" dur="5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0" presetClass="path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0.00091 -0.0132 L 0.00091 -0.0132 C -0.00065 -0.02269 -0.00352 -0.03149 -0.00378 -0.04121 C -0.00573 -0.11829 -0.00274 -0.09885 0.00091 -0.15 C 0.00208 -0.16574 0.00273 -0.18172 0.00364 -0.19769 C 0.00338 -0.24699 0.00325 -0.29653 0.00273 -0.34584 C 0.00273 -0.35348 -0.0017 -0.36459 0.00182 -0.36875 C 0.00846 -0.37686 0.01797 -0.37176 0.02591 -0.37385 C 0.02903 -0.37454 0.03203 -0.37616 0.03515 -0.37709 C 0.03737 -0.37778 0.03945 -0.37824 0.04166 -0.37871 C 0.04479 -0.38033 0.04817 -0.38079 0.05091 -0.38357 C 0.05495 -0.38774 0.05625 -0.4007 0.05742 -0.40672 C 0.06276 -0.46528 0.06133 -0.44051 0.06289 -0.48079 C 0.06289 -0.48264 0.06237 -0.56389 0.06015 -0.57801 C 0.05911 -0.58426 0.04674 -0.62778 0.04166 -0.6338 L 0.03607 -0.64051 C 0.0345 -0.64422 0.0332 -0.64862 0.03151 -0.65209 C 0.02916 -0.65649 0.02448 -0.66158 0.02122 -0.66343 C 0.01953 -0.66459 0.01758 -0.66459 0.01575 -0.66505 C 0.01237 -0.66459 0.00859 -0.66598 0.0056 -0.66343 C 0.00403 -0.66227 0.00416 -0.65811 0.00364 -0.65533 C 0.00325 -0.65324 0.00312 -0.65093 0.00273 -0.64862 C 0.00221 -0.64491 0.00143 -0.64098 0.00091 -0.63727 C 0.00026 -0.63287 -0.00026 -0.62824 -0.00091 -0.62408 C -0.00235 -0.61528 -0.0043 -0.60672 -0.0056 -0.59769 C -0.01211 -0.54977 -0.00443 -0.58727 -0.01211 -0.55324 C -0.01667 -0.50255 -0.01823 -0.50116 -0.01485 -0.43959 C -0.01459 -0.43473 -0.01289 -0.43033 -0.01107 -0.42639 C -0.00638 -0.41598 -0.00117 -0.41227 0.0056 -0.40672 C 0.00963 -0.40324 0.01679 -0.39769 0.02122 -0.39514 C 0.02278 -0.39445 0.02435 -0.39422 0.02591 -0.39352 C 0.03411 -0.39607 0.04427 -0.39676 0.05182 -0.4051 C 0.05312 -0.40649 0.05364 -0.40949 0.05455 -0.41158 C 0.05586 -0.41829 0.05781 -0.42454 0.05833 -0.43149 C 0.05963 -0.44723 0.05937 -0.4632 0.06015 -0.47917 C 0.06067 -0.48843 0.06146 -0.49792 0.06198 -0.50718 C 0.0608 -0.52477 0.06041 -0.5426 0.05833 -0.55973 C 0.0556 -0.58125 0.0487 -0.6 0.04166 -0.61737 C 0.04023 -0.62084 0.03021 -0.64329 0.02682 -0.64699 C 0.025 -0.64931 0.02252 -0.64931 0.02031 -0.65024 C 0.01354 -0.64653 0.00599 -0.64584 2.70833E-6 -0.63889 C -0.01641 -0.61968 -0.01797 -0.53102 -0.01849 -0.52524 C -0.02005 -0.50996 -0.02162 -0.49445 -0.02318 -0.47917 C -0.02461 -0.46482 -0.02774 -0.43635 -0.02774 -0.43635 C -0.02683 -0.42385 -0.028 -0.41019 -0.025 -0.39838 C -0.02305 -0.39074 -0.01784 -0.38681 -0.01393 -0.38195 C 0.00495 -0.3588 0.00547 -0.35903 0.02031 -0.34584 C 0.02955 -0.35024 0.03984 -0.3507 0.04817 -0.35903 C 0.05846 -0.36945 0.05898 -0.40996 0.06015 -0.42315 C 0.06041 -0.43959 0.06276 -0.50649 0.05924 -0.53172 C 0.0582 -0.53982 0.05 -0.56436 0.04622 -0.5713 C 0.0401 -0.58287 0.03685 -0.58473 0.02955 -0.59098 C 0.02252 -0.58612 0.01432 -0.58473 0.00833 -0.57616 C 0.00013 -0.56482 -0.00274 -0.5301 -0.00469 -0.51528 C -0.00521 -0.50047 -0.00716 -0.48565 -0.00651 -0.47084 C -0.00547 -0.44723 -0.00039 -0.41112 0.00924 -0.3919 C 0.0164 -0.37778 0.0276 -0.37686 0.03698 -0.37385 C 0.0414 -0.375 0.04583 -0.37454 0.05 -0.37709 C 0.06419 -0.38588 0.06588 -0.39399 0.07591 -0.4132 C 0.07721 -0.42315 0.07968 -0.43287 0.07955 -0.44283 C 0.07916 -0.48635 0.07786 -0.5301 0.07409 -0.57292 C 0.07343 -0.57987 0.06953 -0.58449 0.06666 -0.58936 C 0.06237 -0.59676 0.05794 -0.60417 0.05273 -0.60926 C 0.04297 -0.61829 0.03268 -0.61968 0.02226 -0.62246 C 0.01823 -0.62061 0.01367 -0.6213 0.01015 -0.61737 C -0.00586 -0.6 -0.00365 -0.58334 -0.00834 -0.55162 C -0.00899 -0.53449 -0.00977 -0.5176 -0.01016 -0.50047 C -0.01068 -0.48403 -0.01185 -0.4676 -0.01107 -0.45116 C -0.01029 -0.43149 -0.00469 -0.40926 0.00182 -0.39352 C 0.00442 -0.38727 0.00742 -0.38149 0.01107 -0.37709 C 0.02148 -0.36482 0.02617 -0.3669 0.03789 -0.36551 C 0.04349 -0.36945 0.05 -0.37037 0.05455 -0.37709 C 0.05768 -0.38172 0.0582 -0.39005 0.05924 -0.39676 C 0.06159 -0.4125 0.06289 -0.42871 0.06484 -0.44468 C 0.06653 -0.4588 0.06849 -0.47315 0.07031 -0.48727 C 0.06666 -0.50926 0.06497 -0.53264 0.05924 -0.55324 C 0.05924 -0.55324 0.04166 -0.58334 0.03789 -0.58612 C 0.03424 -0.58889 0.02995 -0.58843 0.02591 -0.58936 C 0.0207 -0.58843 0.01497 -0.59005 0.01015 -0.58612 C -0.00026 -0.57778 -0.00703 -0.55556 -0.01302 -0.54005 C -0.01849 -0.5007 -0.02045 -0.49699 -0.02045 -0.4544 C -0.02045 -0.44074 -0.02071 -0.42662 -0.01849 -0.4132 C -0.01602 -0.39769 -0.00365 -0.37431 0.00364 -0.36551 C 0.0082 -0.36019 0.01354 -0.35787 0.01849 -0.35394 C 0.02708 -0.35672 0.03711 -0.35371 0.0444 -0.36227 C 0.04909 -0.3676 0.04922 -0.38056 0.05 -0.39028 C 0.05195 -0.41574 0.05182 -0.4419 0.05273 -0.4676 C 0.05221 -0.47477 0.04778 -0.54491 0.0444 -0.5632 C 0.04323 -0.56922 0.03737 -0.59399 0.03151 -0.59931 C 0.0276 -0.60278 0.01341 -0.60371 0.01015 -0.60417 C 0.00521 -0.59885 -0.00052 -0.59514 -0.00469 -0.58774 C -0.01302 -0.57292 -0.01459 -0.55255 -0.01758 -0.53357 C -0.01524 -0.48658 -0.02045 -0.44699 -0.00274 -0.41158 C 2.70833E-6 -0.40602 0.00416 -0.40232 0.00833 -0.40024 C 0.01458 -0.39676 0.02122 -0.39676 0.02773 -0.39514 C 0.03919 -0.4007 0.05156 -0.40186 0.06198 -0.41158 C 0.07838 -0.42709 0.07213 -0.49792 0.07226 -0.5088 C 0.07187 -0.53125 0.07213 -0.55371 0.07122 -0.57616 C 0.07083 -0.58797 0.07122 -0.60024 0.06849 -0.61088 C 0.06484 -0.62547 0.05078 -0.62778 0.0444 -0.63056 C 0.03828 -0.6301 0.03177 -0.63241 0.02591 -0.62894 C 0.00625 -0.61713 0.00586 -0.60579 -0.00378 -0.57801 C -0.00586 -0.5625 -0.00873 -0.54746 -0.01016 -0.53172 C -0.01224 -0.50996 -0.01354 -0.48797 -0.01393 -0.46598 C -0.01433 -0.44213 -0.01354 -0.40324 -0.0056 -0.38033 C -0.00274 -0.37223 0.00182 -0.36598 0.00651 -0.36065 C 0.00976 -0.35695 0.01393 -0.35625 0.01758 -0.35394 C 0.03867 -0.36644 0.04804 -0.36528 0.06198 -0.3919 C 0.06575 -0.39908 0.06823 -0.40834 0.07122 -0.41667 C 0.07747 -0.49028 0.07877 -0.47709 0.06484 -0.58287 C 0.06315 -0.59514 0.04909 -0.61158 0.04349 -0.61412 C 0.03724 -0.6169 0.0306 -0.61528 0.02409 -0.61574 C 0.01784 -0.61088 0.0112 -0.60764 0.0056 -0.60093 C -0.01159 -0.58033 -0.0099 -0.56459 -0.01667 -0.52848 C -0.01771 -0.50741 -0.02201 -0.44375 -0.01849 -0.41991 C -0.01576 -0.40047 -0.00703 -0.37824 0.00455 -0.37223 C 0.00989 -0.36945 0.01575 -0.37107 0.02122 -0.37061 C 0.03216 -0.37662 0.0401 -0.37732 0.04726 -0.39514 C 0.04987 -0.40186 0.05026 -0.41065 0.05182 -0.41829 C 0.04713 -0.53774 0.05521 -0.50162 0.03984 -0.56806 C 0.03867 -0.57315 0.03815 -0.57894 0.03607 -0.58287 C 0.03047 -0.59352 0.02213 -0.59468 0.01484 -0.59769 C 0.00377 -0.59375 -0.0043 -0.59445 -0.01211 -0.57616 C -0.01498 -0.56945 -0.01511 -0.55973 -0.01667 -0.55162 C -0.01979 -0.50811 -0.02045 -0.5088 -0.02045 -0.46112 C -0.02045 -0.43912 -0.02357 -0.41065 -0.01107 -0.39514 C -0.00599 -0.38889 0.01979 -0.38889 0.02226 -0.38866 C 0.03125 -0.39051 0.03854 -0.38774 0.0444 -0.40186 C 0.04648 -0.40649 0.04687 -0.41274 0.04817 -0.41829 C 0.04896 -0.44098 0.05221 -0.50695 0.04909 -0.52848 C 0.047 -0.5426 0.03177 -0.54468 0.02682 -0.54653 C 0.02031 -0.54491 0.01315 -0.54746 0.00742 -0.54167 C 0.00377 -0.5382 0.00325 -0.52894 0.00182 -0.52199 C -0.00729 -0.4801 -0.00612 -0.48172 -0.01016 -0.44121 C -0.00495 -0.40209 -0.00938 -0.39862 0.00455 -0.37871 C 0.00781 -0.37431 0.01107 -0.36991 0.01484 -0.36713 C 0.01927 -0.36389 0.02864 -0.36065 0.02864 -0.36065 " pathEditMode="relative" ptsTypes="AAAAAAAAAAAAAAAAAAAAAAAAAAAAAAAAAAAAAAAAAAAAAAAAAAAAAAAAAAAAAAAAAAAAAAAAAAAAAAAAAAAAAAAAAAAAAAAAAAAAAAAAAAAAAAAAAAAAAAAAAAAAAAAAAAAAAAAAA">
                                      <p:cBhvr>
                                        <p:cTn id="174" dur="20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0" presetClass="path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0.00091 -0.0132 L 0.00091 -0.01297 C -0.00065 -0.02269 -0.00352 -0.03149 -0.00378 -0.04121 C -0.00573 -0.11829 -0.00273 -0.09885 0.00091 -0.15 C 0.00208 -0.16574 0.00273 -0.18172 0.00365 -0.19769 C 0.00338 -0.24699 0.00325 -0.29653 0.00273 -0.34584 C 0.00273 -0.35348 -0.00169 -0.36459 0.00182 -0.36875 C 0.00846 -0.37686 0.01797 -0.37176 0.02591 -0.37385 C 0.02904 -0.37454 0.03203 -0.37616 0.03516 -0.37709 C 0.03737 -0.37778 0.03945 -0.37824 0.04167 -0.37871 C 0.04479 -0.38033 0.04818 -0.38079 0.05091 -0.38357 C 0.05495 -0.38774 0.05625 -0.4007 0.05742 -0.40672 C 0.06276 -0.46528 0.06133 -0.44051 0.06289 -0.48079 C 0.06289 -0.48264 0.06237 -0.56389 0.06016 -0.57801 C 0.05911 -0.58426 0.04674 -0.62778 0.04167 -0.6338 L 0.03607 -0.64051 C 0.0345 -0.64422 0.0332 -0.64862 0.03151 -0.65209 C 0.02917 -0.65649 0.02448 -0.66158 0.02122 -0.66343 C 0.01953 -0.66459 0.01758 -0.66459 0.01575 -0.66505 C 0.01237 -0.66459 0.00859 -0.66598 0.0056 -0.66343 C 0.00404 -0.66227 0.00417 -0.65811 0.00365 -0.65533 C 0.00325 -0.65324 0.00312 -0.65093 0.00273 -0.64862 C 0.00221 -0.64491 0.00143 -0.64098 0.00091 -0.63727 C 0.00026 -0.63287 -0.00026 -0.62824 -0.00091 -0.62408 C -0.00234 -0.61528 -0.0043 -0.60672 -0.0056 -0.59769 C -0.01211 -0.54977 -0.00443 -0.58727 -0.01211 -0.55324 C -0.01667 -0.50255 -0.01823 -0.50116 -0.01484 -0.43959 C -0.01458 -0.43473 -0.01289 -0.43033 -0.01107 -0.42639 C -0.00638 -0.41598 -0.00117 -0.41227 0.0056 -0.40672 C 0.00963 -0.40324 0.0168 -0.39769 0.02122 -0.39514 C 0.02279 -0.39445 0.02435 -0.39422 0.02591 -0.39352 C 0.03411 -0.39607 0.04427 -0.39676 0.05182 -0.4051 C 0.05312 -0.40649 0.05365 -0.40949 0.05456 -0.41158 C 0.05586 -0.41829 0.05781 -0.42454 0.05833 -0.43149 C 0.05963 -0.44723 0.05937 -0.4632 0.06016 -0.47917 C 0.06068 -0.48843 0.06146 -0.49792 0.06198 -0.50718 C 0.06081 -0.52477 0.06042 -0.5426 0.05833 -0.55973 C 0.0556 -0.58125 0.0487 -0.6 0.04167 -0.61737 C 0.04023 -0.62084 0.03021 -0.64329 0.02682 -0.64699 C 0.025 -0.64931 0.02253 -0.64931 0.02031 -0.65024 C 0.01354 -0.64653 0.00599 -0.64584 6.25E-7 -0.63889 C -0.01641 -0.61968 -0.01797 -0.53102 -0.01849 -0.52524 C -0.02005 -0.50996 -0.02162 -0.49445 -0.02318 -0.47917 C -0.02461 -0.46482 -0.02773 -0.43635 -0.02773 -0.43612 C -0.02682 -0.42385 -0.028 -0.41019 -0.025 -0.39838 C -0.02305 -0.39074 -0.01784 -0.38681 -0.01393 -0.38195 C 0.00495 -0.3588 0.00547 -0.35903 0.02031 -0.34584 C 0.02956 -0.35024 0.03984 -0.3507 0.04818 -0.35903 C 0.05846 -0.36945 0.05898 -0.40996 0.06016 -0.42315 C 0.06042 -0.43959 0.06276 -0.50649 0.05924 -0.53172 C 0.0582 -0.53982 0.05 -0.56436 0.04622 -0.5713 C 0.0401 -0.58287 0.03685 -0.58473 0.02956 -0.59098 C 0.02253 -0.58612 0.01432 -0.58473 0.00833 -0.57616 C 0.00013 -0.56482 -0.00273 -0.5301 -0.00469 -0.51528 C -0.00521 -0.50047 -0.00716 -0.48565 -0.00651 -0.47084 C -0.00547 -0.44723 -0.00039 -0.41112 0.00924 -0.3919 C 0.01641 -0.37778 0.0276 -0.37686 0.03698 -0.37385 C 0.04141 -0.375 0.04583 -0.37454 0.05 -0.37709 C 0.06419 -0.38588 0.06588 -0.39399 0.07591 -0.4132 C 0.07721 -0.42315 0.07969 -0.43287 0.07956 -0.44283 C 0.07917 -0.48635 0.07786 -0.5301 0.07409 -0.57292 C 0.07344 -0.57987 0.06953 -0.58449 0.06667 -0.58936 C 0.06237 -0.59676 0.05794 -0.60417 0.05273 -0.60926 C 0.04297 -0.61829 0.03268 -0.61968 0.02227 -0.62246 C 0.01823 -0.62061 0.01367 -0.6213 0.01016 -0.61737 C -0.00586 -0.6 -0.00365 -0.58334 -0.00833 -0.55162 C -0.00898 -0.53449 -0.00977 -0.5176 -0.01016 -0.50047 C -0.01068 -0.48403 -0.01185 -0.4676 -0.01107 -0.45116 C -0.01029 -0.43149 -0.00469 -0.40926 0.00182 -0.39352 C 0.00443 -0.38727 0.00742 -0.38149 0.01107 -0.37709 C 0.02148 -0.36482 0.02617 -0.3669 0.03789 -0.36551 C 0.04349 -0.36945 0.05 -0.37037 0.05456 -0.37709 C 0.05768 -0.38172 0.0582 -0.39005 0.05924 -0.39676 C 0.06159 -0.4125 0.06289 -0.42871 0.06484 -0.44468 C 0.06654 -0.4588 0.06849 -0.47315 0.07031 -0.48727 C 0.06667 -0.50926 0.06497 -0.53264 0.05924 -0.55324 C 0.05924 -0.55301 0.04167 -0.58334 0.03789 -0.58612 C 0.03424 -0.58889 0.02995 -0.58843 0.02591 -0.58936 C 0.0207 -0.58843 0.01497 -0.59005 0.01016 -0.58612 C -0.00026 -0.57778 -0.00703 -0.55556 -0.01302 -0.54005 C -0.01849 -0.5007 -0.02044 -0.49699 -0.02044 -0.4544 C -0.02044 -0.44074 -0.0207 -0.42662 -0.01849 -0.4132 C -0.01602 -0.39769 -0.00365 -0.37431 0.00365 -0.36551 C 0.0082 -0.36019 0.01354 -0.35787 0.01849 -0.35394 C 0.02708 -0.35672 0.03711 -0.35371 0.0444 -0.36227 C 0.04909 -0.3676 0.04922 -0.38056 0.05 -0.39028 C 0.05195 -0.41574 0.05182 -0.4419 0.05273 -0.4676 C 0.05221 -0.47477 0.04779 -0.54491 0.0444 -0.5632 C 0.04323 -0.56922 0.03737 -0.59399 0.03151 -0.59931 C 0.0276 -0.60278 0.01341 -0.60371 0.01016 -0.60417 C 0.00521 -0.59885 -0.00052 -0.59514 -0.00469 -0.58774 C -0.01302 -0.57292 -0.01458 -0.55255 -0.01758 -0.53357 C -0.01523 -0.48658 -0.02044 -0.44699 -0.00273 -0.41158 C 6.25E-7 -0.40602 0.00417 -0.40232 0.00833 -0.40024 C 0.01458 -0.39676 0.02122 -0.39676 0.02773 -0.39514 C 0.03919 -0.4007 0.05156 -0.40186 0.06198 -0.41158 C 0.07838 -0.42709 0.07213 -0.49792 0.07227 -0.5088 C 0.07187 -0.53125 0.07213 -0.55371 0.07122 -0.57616 C 0.07083 -0.58797 0.07122 -0.60024 0.06849 -0.61088 C 0.06484 -0.62547 0.05078 -0.62778 0.0444 -0.63056 C 0.03828 -0.6301 0.03177 -0.63241 0.02591 -0.62894 C 0.00625 -0.61713 0.00586 -0.60579 -0.00378 -0.57801 C -0.00586 -0.5625 -0.00872 -0.54746 -0.01016 -0.53172 C -0.01224 -0.50996 -0.01354 -0.48797 -0.01393 -0.46598 C -0.01432 -0.44213 -0.01354 -0.40324 -0.0056 -0.38033 C -0.00273 -0.37223 0.00182 -0.36598 0.00651 -0.36065 C 0.00977 -0.35695 0.01393 -0.35625 0.01758 -0.35394 C 0.03867 -0.36644 0.04805 -0.36528 0.06198 -0.3919 C 0.06575 -0.39908 0.06823 -0.40834 0.07122 -0.41667 C 0.07747 -0.49028 0.07878 -0.47709 0.06484 -0.58287 C 0.06315 -0.59514 0.04909 -0.61158 0.04349 -0.61412 C 0.03724 -0.6169 0.0306 -0.61528 0.02409 -0.61574 C 0.01784 -0.61088 0.0112 -0.60764 0.0056 -0.60093 C -0.01159 -0.58033 -0.0099 -0.56459 -0.01667 -0.52848 C -0.01771 -0.50741 -0.02201 -0.44375 -0.01849 -0.41991 C -0.01576 -0.40047 -0.00703 -0.37824 0.00456 -0.37223 C 0.0099 -0.36945 0.01575 -0.37107 0.02122 -0.37061 C 0.03216 -0.37662 0.0401 -0.37732 0.04727 -0.39514 C 0.04987 -0.40186 0.05026 -0.41065 0.05182 -0.41829 C 0.04713 -0.53774 0.05521 -0.50162 0.03984 -0.56806 C 0.03867 -0.57315 0.03815 -0.57894 0.03607 -0.58287 C 0.03047 -0.59352 0.02213 -0.59468 0.01484 -0.59769 C 0.00378 -0.59375 -0.0043 -0.59445 -0.01211 -0.57616 C -0.01497 -0.56945 -0.0151 -0.55973 -0.01667 -0.55162 C -0.01979 -0.50811 -0.02044 -0.5088 -0.02044 -0.46112 C -0.02044 -0.43912 -0.02357 -0.41065 -0.01107 -0.39514 C -0.00599 -0.38889 0.01979 -0.38889 0.02227 -0.38866 C 0.03125 -0.39051 0.03854 -0.38774 0.0444 -0.40186 C 0.04648 -0.40649 0.04687 -0.41274 0.04818 -0.41829 C 0.04896 -0.44098 0.05221 -0.50695 0.04909 -0.52848 C 0.047 -0.5426 0.03177 -0.54468 0.02682 -0.54653 C 0.02031 -0.54491 0.01315 -0.54746 0.00742 -0.54167 C 0.00378 -0.5382 0.00325 -0.52894 0.00182 -0.52199 C -0.00729 -0.4801 -0.00612 -0.48172 -0.01016 -0.44121 C -0.00495 -0.40209 -0.00938 -0.39862 0.00456 -0.37871 C 0.00781 -0.37431 0.01107 -0.36991 0.01484 -0.36713 C 0.01927 -0.36389 0.02865 -0.36065 0.02865 -0.36042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176" dur="20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0" y="-3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8" grpId="0" animBg="1"/>
      <p:bldP spid="9" grpId="0" animBg="1"/>
      <p:bldP spid="2" grpId="0" animBg="1"/>
      <p:bldP spid="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23" grpId="0" build="allAtOnce"/>
      <p:bldP spid="23" grpId="1" build="allAtOnce"/>
      <p:bldP spid="28" grpId="0" animBg="1"/>
      <p:bldP spid="29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18" grpId="0"/>
      <p:bldP spid="18" grpId="1"/>
      <p:bldP spid="34" grpId="0" animBg="1"/>
      <p:bldP spid="36" grpId="0" animBg="1"/>
      <p:bldP spid="36" grpId="1" animBg="1"/>
      <p:bldP spid="44" grpId="0"/>
      <p:bldP spid="44" grpId="1"/>
      <p:bldP spid="45" grpId="0" animBg="1"/>
      <p:bldP spid="45" grpId="1" animBg="1"/>
      <p:bldP spid="46" grpId="0"/>
      <p:bldP spid="46" grpId="1"/>
      <p:bldP spid="47" grpId="0" animBg="1"/>
      <p:bldP spid="47" grpId="1" animBg="1"/>
      <p:bldP spid="48" grpId="0" animBg="1"/>
      <p:bldP spid="49" grpId="0" animBg="1"/>
      <p:bldP spid="50" grpId="0" animBg="1"/>
      <p:bldP spid="56" grpId="0" animBg="1"/>
      <p:bldP spid="56" grpId="1" animBg="1"/>
      <p:bldP spid="56" grpId="2" animBg="1"/>
      <p:bldP spid="57" grpId="0" animBg="1"/>
      <p:bldP spid="57" grpId="1" animBg="1"/>
      <p:bldP spid="57" grpId="2" animBg="1"/>
      <p:bldP spid="51" grpId="0" animBg="1"/>
      <p:bldP spid="51" grpId="1" animBg="1"/>
      <p:bldP spid="51" grpId="2" animBg="1"/>
      <p:bldP spid="53" grpId="0" animBg="1"/>
      <p:bldP spid="53" grpId="1" animBg="1"/>
      <p:bldP spid="53" grpId="2" animBg="1"/>
      <p:bldP spid="54" grpId="0" animBg="1"/>
      <p:bldP spid="54" grpId="1" animBg="1"/>
      <p:bldP spid="54" grpId="2" animBg="1"/>
      <p:bldP spid="55" grpId="0" animBg="1"/>
      <p:bldP spid="55" grpId="1" animBg="1"/>
      <p:bldP spid="55" grpId="2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7288618A-0C24-518E-F96B-7925F513BA62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Rectángulo 2">
            <a:hlinkHover r:id="rId3" action="ppaction://hlinksldjump"/>
            <a:extLst>
              <a:ext uri="{FF2B5EF4-FFF2-40B4-BE49-F238E27FC236}">
                <a16:creationId xmlns:a16="http://schemas.microsoft.com/office/drawing/2014/main" id="{0529A955-EF12-295A-3AFD-2A3345BFC97B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3" action="ppaction://hlinksldjump"/>
            <a:extLst>
              <a:ext uri="{FF2B5EF4-FFF2-40B4-BE49-F238E27FC236}">
                <a16:creationId xmlns:a16="http://schemas.microsoft.com/office/drawing/2014/main" id="{70C2080F-C5E8-75F7-9A06-816A0950E1CE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3" action="ppaction://hlinksldjump"/>
            <a:extLst>
              <a:ext uri="{FF2B5EF4-FFF2-40B4-BE49-F238E27FC236}">
                <a16:creationId xmlns:a16="http://schemas.microsoft.com/office/drawing/2014/main" id="{BE5A543E-E203-658B-585B-FBE27785F51E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3" action="ppaction://hlinksldjump"/>
            <a:extLst>
              <a:ext uri="{FF2B5EF4-FFF2-40B4-BE49-F238E27FC236}">
                <a16:creationId xmlns:a16="http://schemas.microsoft.com/office/drawing/2014/main" id="{C67CAAD6-40BC-BAD8-D323-CE0C2B3FCB11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8" name="Imagen 7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5A49FDD-C69F-ECA4-EB33-57DCFA0E66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47" y="54742"/>
            <a:ext cx="2825706" cy="260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11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7288618A-0C24-518E-F96B-7925F513BA62}"/>
              </a:ext>
            </a:extLst>
          </p:cNvPr>
          <p:cNvSpPr/>
          <p:nvPr/>
        </p:nvSpPr>
        <p:spPr>
          <a:xfrm>
            <a:off x="119742" y="-707136"/>
            <a:ext cx="3757997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Rectángulo 2">
            <a:hlinkHover r:id="rId3" action="ppaction://hlinksldjump"/>
            <a:extLst>
              <a:ext uri="{FF2B5EF4-FFF2-40B4-BE49-F238E27FC236}">
                <a16:creationId xmlns:a16="http://schemas.microsoft.com/office/drawing/2014/main" id="{0529A955-EF12-295A-3AFD-2A3345BFC97B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3" action="ppaction://hlinksldjump"/>
            <a:extLst>
              <a:ext uri="{FF2B5EF4-FFF2-40B4-BE49-F238E27FC236}">
                <a16:creationId xmlns:a16="http://schemas.microsoft.com/office/drawing/2014/main" id="{70C2080F-C5E8-75F7-9A06-816A0950E1CE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3" action="ppaction://hlinksldjump"/>
            <a:extLst>
              <a:ext uri="{FF2B5EF4-FFF2-40B4-BE49-F238E27FC236}">
                <a16:creationId xmlns:a16="http://schemas.microsoft.com/office/drawing/2014/main" id="{BE5A543E-E203-658B-585B-FBE27785F51E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3" action="ppaction://hlinksldjump"/>
            <a:extLst>
              <a:ext uri="{FF2B5EF4-FFF2-40B4-BE49-F238E27FC236}">
                <a16:creationId xmlns:a16="http://schemas.microsoft.com/office/drawing/2014/main" id="{C67CAAD6-40BC-BAD8-D323-CE0C2B3FCB11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8" name="Imagen 7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5A49FDD-C69F-ECA4-EB33-57DCFA0E66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47" y="54742"/>
            <a:ext cx="2825706" cy="2600934"/>
          </a:xfrm>
          <a:prstGeom prst="rect">
            <a:avLst/>
          </a:prstGeom>
        </p:spPr>
      </p:pic>
      <p:pic>
        <p:nvPicPr>
          <p:cNvPr id="10" name="Imagen 9" descr="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D9313F3B-FC5F-97EE-33B0-9C0EF755C5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3503" y="2946448"/>
            <a:ext cx="2600655" cy="3000756"/>
          </a:xfrm>
          <a:prstGeom prst="rect">
            <a:avLst/>
          </a:prstGeom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22BD4C45-E98E-6884-C224-B1E51463C76A}"/>
              </a:ext>
            </a:extLst>
          </p:cNvPr>
          <p:cNvGrpSpPr/>
          <p:nvPr/>
        </p:nvGrpSpPr>
        <p:grpSpPr>
          <a:xfrm>
            <a:off x="8473978" y="4598656"/>
            <a:ext cx="2114235" cy="542781"/>
            <a:chOff x="3560130" y="2378960"/>
            <a:chExt cx="5945505" cy="1483964"/>
          </a:xfrm>
        </p:grpSpPr>
        <p:sp>
          <p:nvSpPr>
            <p:cNvPr id="13" name="Rectángulo 12">
              <a:hlinkHover r:id="rId2" action="ppaction://hlinksldjump"/>
              <a:extLst>
                <a:ext uri="{FF2B5EF4-FFF2-40B4-BE49-F238E27FC236}">
                  <a16:creationId xmlns:a16="http://schemas.microsoft.com/office/drawing/2014/main" id="{5A8B9A00-EDBF-4EBF-88CB-0A61E90D43B6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ángulo 13">
              <a:hlinkHover r:id="rId2" action="ppaction://hlinksldjump"/>
              <a:extLst>
                <a:ext uri="{FF2B5EF4-FFF2-40B4-BE49-F238E27FC236}">
                  <a16:creationId xmlns:a16="http://schemas.microsoft.com/office/drawing/2014/main" id="{D01F9657-C0D7-9142-95AC-CE574DFF9F6B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5" name="Rectángulo 14">
              <a:hlinkHover r:id="rId2" action="ppaction://hlinksldjump"/>
              <a:extLst>
                <a:ext uri="{FF2B5EF4-FFF2-40B4-BE49-F238E27FC236}">
                  <a16:creationId xmlns:a16="http://schemas.microsoft.com/office/drawing/2014/main" id="{87740200-BC0D-1992-F68F-DE1510A045DC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Rectángulo 15">
              <a:hlinkHover r:id="rId2" action="ppaction://hlinksldjump"/>
              <a:extLst>
                <a:ext uri="{FF2B5EF4-FFF2-40B4-BE49-F238E27FC236}">
                  <a16:creationId xmlns:a16="http://schemas.microsoft.com/office/drawing/2014/main" id="{7E348322-6641-86B2-6361-C279F84FF99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7" name="Rectángulo 16">
              <a:hlinkHover r:id="rId2" action="ppaction://hlinksldjump"/>
              <a:extLst>
                <a:ext uri="{FF2B5EF4-FFF2-40B4-BE49-F238E27FC236}">
                  <a16:creationId xmlns:a16="http://schemas.microsoft.com/office/drawing/2014/main" id="{D555E11F-49E1-316D-1F9F-805C7165312E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8" name="Rectángulo 17">
              <a:hlinkHover r:id="rId2" action="ppaction://hlinksldjump"/>
              <a:extLst>
                <a:ext uri="{FF2B5EF4-FFF2-40B4-BE49-F238E27FC236}">
                  <a16:creationId xmlns:a16="http://schemas.microsoft.com/office/drawing/2014/main" id="{FAD31590-5B8C-BCE3-8221-6B548EAEFA7A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9" name="Rectángulo 18">
              <a:hlinkHover r:id="rId2" action="ppaction://hlinksldjump"/>
              <a:extLst>
                <a:ext uri="{FF2B5EF4-FFF2-40B4-BE49-F238E27FC236}">
                  <a16:creationId xmlns:a16="http://schemas.microsoft.com/office/drawing/2014/main" id="{B14D0A5A-CFA1-A86E-37F6-B860B352FABA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" name="Rectángulo 19">
              <a:hlinkHover r:id="rId2" action="ppaction://hlinksldjump"/>
              <a:extLst>
                <a:ext uri="{FF2B5EF4-FFF2-40B4-BE49-F238E27FC236}">
                  <a16:creationId xmlns:a16="http://schemas.microsoft.com/office/drawing/2014/main" id="{35AAA28D-C877-B691-BE55-4C9E70947D95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" name="Rectángulo 20">
              <a:hlinkHover r:id="rId2" action="ppaction://hlinksldjump"/>
              <a:extLst>
                <a:ext uri="{FF2B5EF4-FFF2-40B4-BE49-F238E27FC236}">
                  <a16:creationId xmlns:a16="http://schemas.microsoft.com/office/drawing/2014/main" id="{06577364-4879-7057-B25F-F943646B77A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" name="Rectángulo 21">
              <a:hlinkHover r:id="rId2" action="ppaction://hlinksldjump"/>
              <a:extLst>
                <a:ext uri="{FF2B5EF4-FFF2-40B4-BE49-F238E27FC236}">
                  <a16:creationId xmlns:a16="http://schemas.microsoft.com/office/drawing/2014/main" id="{7E70B7BF-CD14-F501-8CE6-1ED4D165420E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8A017F75-B485-4A88-D5D2-E47A8163FCAC}"/>
              </a:ext>
            </a:extLst>
          </p:cNvPr>
          <p:cNvGrpSpPr/>
          <p:nvPr/>
        </p:nvGrpSpPr>
        <p:grpSpPr>
          <a:xfrm>
            <a:off x="6432356" y="4528587"/>
            <a:ext cx="2114235" cy="542781"/>
            <a:chOff x="3560130" y="2378960"/>
            <a:chExt cx="5945505" cy="1483964"/>
          </a:xfrm>
        </p:grpSpPr>
        <p:sp>
          <p:nvSpPr>
            <p:cNvPr id="24" name="Rectángulo 23">
              <a:hlinkHover r:id="rId2" action="ppaction://hlinksldjump"/>
              <a:extLst>
                <a:ext uri="{FF2B5EF4-FFF2-40B4-BE49-F238E27FC236}">
                  <a16:creationId xmlns:a16="http://schemas.microsoft.com/office/drawing/2014/main" id="{7BB2CD6A-DCFD-B5EA-350A-233D4B891477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" name="Rectángulo 24">
              <a:hlinkHover r:id="rId2" action="ppaction://hlinksldjump"/>
              <a:extLst>
                <a:ext uri="{FF2B5EF4-FFF2-40B4-BE49-F238E27FC236}">
                  <a16:creationId xmlns:a16="http://schemas.microsoft.com/office/drawing/2014/main" id="{713C29F3-B20E-A362-C533-3EC69C965414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" name="Rectángulo 25">
              <a:hlinkHover r:id="rId2" action="ppaction://hlinksldjump"/>
              <a:extLst>
                <a:ext uri="{FF2B5EF4-FFF2-40B4-BE49-F238E27FC236}">
                  <a16:creationId xmlns:a16="http://schemas.microsoft.com/office/drawing/2014/main" id="{41320119-8710-589C-B569-AD5C4A5A2771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" name="Rectángulo 26">
              <a:hlinkHover r:id="rId2" action="ppaction://hlinksldjump"/>
              <a:extLst>
                <a:ext uri="{FF2B5EF4-FFF2-40B4-BE49-F238E27FC236}">
                  <a16:creationId xmlns:a16="http://schemas.microsoft.com/office/drawing/2014/main" id="{40ECEBC8-21BE-5710-D78C-0FA7DFD542C0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" name="Rectángulo 27">
              <a:hlinkHover r:id="rId2" action="ppaction://hlinksldjump"/>
              <a:extLst>
                <a:ext uri="{FF2B5EF4-FFF2-40B4-BE49-F238E27FC236}">
                  <a16:creationId xmlns:a16="http://schemas.microsoft.com/office/drawing/2014/main" id="{2E6435F7-FA26-177F-99B3-151BAAFF17AE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9" name="Rectángulo 28">
              <a:hlinkHover r:id="rId2" action="ppaction://hlinksldjump"/>
              <a:extLst>
                <a:ext uri="{FF2B5EF4-FFF2-40B4-BE49-F238E27FC236}">
                  <a16:creationId xmlns:a16="http://schemas.microsoft.com/office/drawing/2014/main" id="{2B8C2AF0-5C46-ACEE-CA9A-23712A0D6A39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0" name="Rectángulo 29">
              <a:hlinkHover r:id="rId2" action="ppaction://hlinksldjump"/>
              <a:extLst>
                <a:ext uri="{FF2B5EF4-FFF2-40B4-BE49-F238E27FC236}">
                  <a16:creationId xmlns:a16="http://schemas.microsoft.com/office/drawing/2014/main" id="{93A91FFC-590D-4FEA-A86E-C8DFBCB3A918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1" name="Rectángulo 30">
              <a:hlinkHover r:id="rId2" action="ppaction://hlinksldjump"/>
              <a:extLst>
                <a:ext uri="{FF2B5EF4-FFF2-40B4-BE49-F238E27FC236}">
                  <a16:creationId xmlns:a16="http://schemas.microsoft.com/office/drawing/2014/main" id="{CA9D798D-5942-563A-1B12-E97B09A5CA49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2" name="Rectángulo 31">
              <a:hlinkHover r:id="rId2" action="ppaction://hlinksldjump"/>
              <a:extLst>
                <a:ext uri="{FF2B5EF4-FFF2-40B4-BE49-F238E27FC236}">
                  <a16:creationId xmlns:a16="http://schemas.microsoft.com/office/drawing/2014/main" id="{004F1612-F9E7-7D78-11CA-5B0807098121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3" name="Rectángulo 32">
              <a:hlinkHover r:id="rId2" action="ppaction://hlinksldjump"/>
              <a:extLst>
                <a:ext uri="{FF2B5EF4-FFF2-40B4-BE49-F238E27FC236}">
                  <a16:creationId xmlns:a16="http://schemas.microsoft.com/office/drawing/2014/main" id="{EA1EEBAF-54CA-EB84-24DA-19152728C8D3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4" name="Grupo 33">
            <a:extLst>
              <a:ext uri="{FF2B5EF4-FFF2-40B4-BE49-F238E27FC236}">
                <a16:creationId xmlns:a16="http://schemas.microsoft.com/office/drawing/2014/main" id="{14518A4E-BF3C-639B-E8D9-C820F18B161B}"/>
              </a:ext>
            </a:extLst>
          </p:cNvPr>
          <p:cNvGrpSpPr/>
          <p:nvPr/>
        </p:nvGrpSpPr>
        <p:grpSpPr>
          <a:xfrm>
            <a:off x="4377485" y="4450506"/>
            <a:ext cx="2114235" cy="542781"/>
            <a:chOff x="3560130" y="2378960"/>
            <a:chExt cx="5945505" cy="1483964"/>
          </a:xfrm>
        </p:grpSpPr>
        <p:sp>
          <p:nvSpPr>
            <p:cNvPr id="35" name="Rectángulo 34">
              <a:hlinkHover r:id="rId2" action="ppaction://hlinksldjump"/>
              <a:extLst>
                <a:ext uri="{FF2B5EF4-FFF2-40B4-BE49-F238E27FC236}">
                  <a16:creationId xmlns:a16="http://schemas.microsoft.com/office/drawing/2014/main" id="{9E578976-ACF1-9335-4E0D-B7209D9C7368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6" name="Rectángulo 35">
              <a:hlinkHover r:id="rId2" action="ppaction://hlinksldjump"/>
              <a:extLst>
                <a:ext uri="{FF2B5EF4-FFF2-40B4-BE49-F238E27FC236}">
                  <a16:creationId xmlns:a16="http://schemas.microsoft.com/office/drawing/2014/main" id="{A1EA3159-1BC8-C0D9-6289-A371F0833EEA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Rectángulo 36">
              <a:hlinkHover r:id="rId2" action="ppaction://hlinksldjump"/>
              <a:extLst>
                <a:ext uri="{FF2B5EF4-FFF2-40B4-BE49-F238E27FC236}">
                  <a16:creationId xmlns:a16="http://schemas.microsoft.com/office/drawing/2014/main" id="{45FD063E-15AA-3298-93C8-AEDE40F6C12B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Rectángulo 37">
              <a:hlinkHover r:id="rId2" action="ppaction://hlinksldjump"/>
              <a:extLst>
                <a:ext uri="{FF2B5EF4-FFF2-40B4-BE49-F238E27FC236}">
                  <a16:creationId xmlns:a16="http://schemas.microsoft.com/office/drawing/2014/main" id="{2F2CDF80-0319-C05B-75B8-2D5705A87C4B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" name="Rectángulo 38">
              <a:hlinkHover r:id="rId2" action="ppaction://hlinksldjump"/>
              <a:extLst>
                <a:ext uri="{FF2B5EF4-FFF2-40B4-BE49-F238E27FC236}">
                  <a16:creationId xmlns:a16="http://schemas.microsoft.com/office/drawing/2014/main" id="{D5718837-4AEE-97A7-C6E3-596BCEAA18F3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" name="Rectángulo 39">
              <a:hlinkHover r:id="rId2" action="ppaction://hlinksldjump"/>
              <a:extLst>
                <a:ext uri="{FF2B5EF4-FFF2-40B4-BE49-F238E27FC236}">
                  <a16:creationId xmlns:a16="http://schemas.microsoft.com/office/drawing/2014/main" id="{27649F5B-A35E-74A3-CBF1-C234DCF16EB2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" name="Rectángulo 40">
              <a:hlinkHover r:id="rId2" action="ppaction://hlinksldjump"/>
              <a:extLst>
                <a:ext uri="{FF2B5EF4-FFF2-40B4-BE49-F238E27FC236}">
                  <a16:creationId xmlns:a16="http://schemas.microsoft.com/office/drawing/2014/main" id="{30F99EA9-37D9-48C9-3EA9-FC526CE41326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" name="Rectángulo 41">
              <a:hlinkHover r:id="rId2" action="ppaction://hlinksldjump"/>
              <a:extLst>
                <a:ext uri="{FF2B5EF4-FFF2-40B4-BE49-F238E27FC236}">
                  <a16:creationId xmlns:a16="http://schemas.microsoft.com/office/drawing/2014/main" id="{B1D8A7CD-1821-3521-6B9D-71A8FB885FD2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" name="Rectángulo 42">
              <a:hlinkHover r:id="rId2" action="ppaction://hlinksldjump"/>
              <a:extLst>
                <a:ext uri="{FF2B5EF4-FFF2-40B4-BE49-F238E27FC236}">
                  <a16:creationId xmlns:a16="http://schemas.microsoft.com/office/drawing/2014/main" id="{D5B91DBA-9F29-53BF-8850-77DA6259241C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Rectángulo 43">
              <a:hlinkHover r:id="rId2" action="ppaction://hlinksldjump"/>
              <a:extLst>
                <a:ext uri="{FF2B5EF4-FFF2-40B4-BE49-F238E27FC236}">
                  <a16:creationId xmlns:a16="http://schemas.microsoft.com/office/drawing/2014/main" id="{2A9F4C59-15BD-335E-45B1-788E11AE1142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0ECD9C0-A880-FA71-B9FD-700DB869F8E1}"/>
              </a:ext>
            </a:extLst>
          </p:cNvPr>
          <p:cNvGrpSpPr/>
          <p:nvPr/>
        </p:nvGrpSpPr>
        <p:grpSpPr>
          <a:xfrm>
            <a:off x="2352607" y="4387036"/>
            <a:ext cx="2114235" cy="542781"/>
            <a:chOff x="3560130" y="2378960"/>
            <a:chExt cx="5945505" cy="1483964"/>
          </a:xfrm>
        </p:grpSpPr>
        <p:sp>
          <p:nvSpPr>
            <p:cNvPr id="46" name="Rectángulo 45">
              <a:hlinkHover r:id="rId2" action="ppaction://hlinksldjump"/>
              <a:extLst>
                <a:ext uri="{FF2B5EF4-FFF2-40B4-BE49-F238E27FC236}">
                  <a16:creationId xmlns:a16="http://schemas.microsoft.com/office/drawing/2014/main" id="{54D591E0-604E-D5D0-541C-CA092F006937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" name="Rectángulo 46">
              <a:hlinkHover r:id="rId2" action="ppaction://hlinksldjump"/>
              <a:extLst>
                <a:ext uri="{FF2B5EF4-FFF2-40B4-BE49-F238E27FC236}">
                  <a16:creationId xmlns:a16="http://schemas.microsoft.com/office/drawing/2014/main" id="{68A548D3-730F-0A88-4093-66C807D57887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" name="Rectángulo 47">
              <a:hlinkHover r:id="rId2" action="ppaction://hlinksldjump"/>
              <a:extLst>
                <a:ext uri="{FF2B5EF4-FFF2-40B4-BE49-F238E27FC236}">
                  <a16:creationId xmlns:a16="http://schemas.microsoft.com/office/drawing/2014/main" id="{57EC9DDE-C0D4-C0C3-C591-989D19305161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" name="Rectángulo 48">
              <a:hlinkHover r:id="rId2" action="ppaction://hlinksldjump"/>
              <a:extLst>
                <a:ext uri="{FF2B5EF4-FFF2-40B4-BE49-F238E27FC236}">
                  <a16:creationId xmlns:a16="http://schemas.microsoft.com/office/drawing/2014/main" id="{9276E77C-99B8-3052-E8FD-2C7385358E00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" name="Rectángulo 49">
              <a:hlinkHover r:id="rId2" action="ppaction://hlinksldjump"/>
              <a:extLst>
                <a:ext uri="{FF2B5EF4-FFF2-40B4-BE49-F238E27FC236}">
                  <a16:creationId xmlns:a16="http://schemas.microsoft.com/office/drawing/2014/main" id="{5954EECD-9EAE-DA92-23D7-8CF3145692F2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" name="Rectángulo 50">
              <a:hlinkHover r:id="rId2" action="ppaction://hlinksldjump"/>
              <a:extLst>
                <a:ext uri="{FF2B5EF4-FFF2-40B4-BE49-F238E27FC236}">
                  <a16:creationId xmlns:a16="http://schemas.microsoft.com/office/drawing/2014/main" id="{3D2A23E4-2A80-9CFD-B528-45DCB4AECF6F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Rectángulo 51">
              <a:hlinkHover r:id="rId2" action="ppaction://hlinksldjump"/>
              <a:extLst>
                <a:ext uri="{FF2B5EF4-FFF2-40B4-BE49-F238E27FC236}">
                  <a16:creationId xmlns:a16="http://schemas.microsoft.com/office/drawing/2014/main" id="{FC4C596C-6FB1-4E3F-01D5-2D6D6D3B389B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3" name="Rectángulo 52">
              <a:hlinkHover r:id="rId2" action="ppaction://hlinksldjump"/>
              <a:extLst>
                <a:ext uri="{FF2B5EF4-FFF2-40B4-BE49-F238E27FC236}">
                  <a16:creationId xmlns:a16="http://schemas.microsoft.com/office/drawing/2014/main" id="{C1EFACEC-36AB-0B75-9045-8C3F73E2D416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4" name="Rectángulo 53">
              <a:hlinkHover r:id="rId2" action="ppaction://hlinksldjump"/>
              <a:extLst>
                <a:ext uri="{FF2B5EF4-FFF2-40B4-BE49-F238E27FC236}">
                  <a16:creationId xmlns:a16="http://schemas.microsoft.com/office/drawing/2014/main" id="{CE9FD2DE-F3B1-C0C7-FC35-3F9675768E2B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5" name="Rectángulo 54">
              <a:hlinkHover r:id="rId2" action="ppaction://hlinksldjump"/>
              <a:extLst>
                <a:ext uri="{FF2B5EF4-FFF2-40B4-BE49-F238E27FC236}">
                  <a16:creationId xmlns:a16="http://schemas.microsoft.com/office/drawing/2014/main" id="{F2831E86-0843-1E5C-A796-DB703D4B5947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6AF3027C-958A-9FD4-207B-2B76C36AA62F}"/>
              </a:ext>
            </a:extLst>
          </p:cNvPr>
          <p:cNvCxnSpPr>
            <a:cxnSpLocks/>
          </p:cNvCxnSpPr>
          <p:nvPr/>
        </p:nvCxnSpPr>
        <p:spPr>
          <a:xfrm flipH="1" flipV="1">
            <a:off x="2366545" y="4643165"/>
            <a:ext cx="8211749" cy="3644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upo 57">
            <a:extLst>
              <a:ext uri="{FF2B5EF4-FFF2-40B4-BE49-F238E27FC236}">
                <a16:creationId xmlns:a16="http://schemas.microsoft.com/office/drawing/2014/main" id="{8F44D452-B3AB-1B78-48CC-57ABB50459D2}"/>
              </a:ext>
            </a:extLst>
          </p:cNvPr>
          <p:cNvGrpSpPr/>
          <p:nvPr/>
        </p:nvGrpSpPr>
        <p:grpSpPr>
          <a:xfrm rot="20477752">
            <a:off x="8559303" y="4011268"/>
            <a:ext cx="2114235" cy="542781"/>
            <a:chOff x="3560130" y="2378960"/>
            <a:chExt cx="5945505" cy="1483964"/>
          </a:xfrm>
        </p:grpSpPr>
        <p:sp>
          <p:nvSpPr>
            <p:cNvPr id="59" name="Rectángulo 58">
              <a:hlinkHover r:id="rId2" action="ppaction://hlinksldjump"/>
              <a:extLst>
                <a:ext uri="{FF2B5EF4-FFF2-40B4-BE49-F238E27FC236}">
                  <a16:creationId xmlns:a16="http://schemas.microsoft.com/office/drawing/2014/main" id="{1DA606CF-D6A0-DFF1-7521-DA19604BDB28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0" name="Rectángulo 59">
              <a:hlinkHover r:id="rId2" action="ppaction://hlinksldjump"/>
              <a:extLst>
                <a:ext uri="{FF2B5EF4-FFF2-40B4-BE49-F238E27FC236}">
                  <a16:creationId xmlns:a16="http://schemas.microsoft.com/office/drawing/2014/main" id="{132F2E67-98BD-2EA7-DCAB-4892365BF101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1" name="Rectángulo 60">
              <a:hlinkHover r:id="rId2" action="ppaction://hlinksldjump"/>
              <a:extLst>
                <a:ext uri="{FF2B5EF4-FFF2-40B4-BE49-F238E27FC236}">
                  <a16:creationId xmlns:a16="http://schemas.microsoft.com/office/drawing/2014/main" id="{AD2A73C3-F37A-2C16-CF37-21B129754075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2" name="Rectángulo 61">
              <a:hlinkHover r:id="rId2" action="ppaction://hlinksldjump"/>
              <a:extLst>
                <a:ext uri="{FF2B5EF4-FFF2-40B4-BE49-F238E27FC236}">
                  <a16:creationId xmlns:a16="http://schemas.microsoft.com/office/drawing/2014/main" id="{DA9C282F-A4AE-1F3A-2CC7-C8BD46E0EB4D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3" name="Rectángulo 62">
              <a:hlinkHover r:id="rId2" action="ppaction://hlinksldjump"/>
              <a:extLst>
                <a:ext uri="{FF2B5EF4-FFF2-40B4-BE49-F238E27FC236}">
                  <a16:creationId xmlns:a16="http://schemas.microsoft.com/office/drawing/2014/main" id="{23E6E2FD-FE9F-7C19-0F32-83E8562793AC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4" name="Rectángulo 63">
              <a:hlinkHover r:id="rId2" action="ppaction://hlinksldjump"/>
              <a:extLst>
                <a:ext uri="{FF2B5EF4-FFF2-40B4-BE49-F238E27FC236}">
                  <a16:creationId xmlns:a16="http://schemas.microsoft.com/office/drawing/2014/main" id="{7664CFFA-BEE7-CE83-E507-4B94E2F84720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5" name="Rectángulo 64">
              <a:hlinkHover r:id="rId2" action="ppaction://hlinksldjump"/>
              <a:extLst>
                <a:ext uri="{FF2B5EF4-FFF2-40B4-BE49-F238E27FC236}">
                  <a16:creationId xmlns:a16="http://schemas.microsoft.com/office/drawing/2014/main" id="{02BFD796-FE8C-2BD1-E9A9-5E0FAC19CB2C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6" name="Rectángulo 65">
              <a:hlinkHover r:id="rId2" action="ppaction://hlinksldjump"/>
              <a:extLst>
                <a:ext uri="{FF2B5EF4-FFF2-40B4-BE49-F238E27FC236}">
                  <a16:creationId xmlns:a16="http://schemas.microsoft.com/office/drawing/2014/main" id="{77B79F66-40DE-3CD0-18BF-FAAE0A040E10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7" name="Rectángulo 66">
              <a:hlinkHover r:id="rId2" action="ppaction://hlinksldjump"/>
              <a:extLst>
                <a:ext uri="{FF2B5EF4-FFF2-40B4-BE49-F238E27FC236}">
                  <a16:creationId xmlns:a16="http://schemas.microsoft.com/office/drawing/2014/main" id="{DB586235-4A25-8ADF-CCEC-A1554B54A8DF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8" name="Rectángulo 67">
              <a:hlinkHover r:id="rId2" action="ppaction://hlinksldjump"/>
              <a:extLst>
                <a:ext uri="{FF2B5EF4-FFF2-40B4-BE49-F238E27FC236}">
                  <a16:creationId xmlns:a16="http://schemas.microsoft.com/office/drawing/2014/main" id="{A95C98DA-75AF-8C9E-7D0E-BD0C0FC43818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950C046-3DB8-5D26-3679-D392F9227FF2}"/>
              </a:ext>
            </a:extLst>
          </p:cNvPr>
          <p:cNvGrpSpPr/>
          <p:nvPr/>
        </p:nvGrpSpPr>
        <p:grpSpPr>
          <a:xfrm rot="20751765">
            <a:off x="6615068" y="4430273"/>
            <a:ext cx="2114235" cy="542781"/>
            <a:chOff x="3560130" y="2378960"/>
            <a:chExt cx="5945505" cy="1483964"/>
          </a:xfrm>
        </p:grpSpPr>
        <p:sp>
          <p:nvSpPr>
            <p:cNvPr id="70" name="Rectángulo 69">
              <a:hlinkHover r:id="rId2" action="ppaction://hlinksldjump"/>
              <a:extLst>
                <a:ext uri="{FF2B5EF4-FFF2-40B4-BE49-F238E27FC236}">
                  <a16:creationId xmlns:a16="http://schemas.microsoft.com/office/drawing/2014/main" id="{B708F7DD-42C5-1B28-79A8-47C395BB228E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1" name="Rectángulo 70">
              <a:hlinkHover r:id="rId2" action="ppaction://hlinksldjump"/>
              <a:extLst>
                <a:ext uri="{FF2B5EF4-FFF2-40B4-BE49-F238E27FC236}">
                  <a16:creationId xmlns:a16="http://schemas.microsoft.com/office/drawing/2014/main" id="{EA44D031-9F7F-1AE6-72B5-40E3DBCAC611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2" name="Rectángulo 71">
              <a:hlinkHover r:id="rId2" action="ppaction://hlinksldjump"/>
              <a:extLst>
                <a:ext uri="{FF2B5EF4-FFF2-40B4-BE49-F238E27FC236}">
                  <a16:creationId xmlns:a16="http://schemas.microsoft.com/office/drawing/2014/main" id="{D88F0361-25F5-1414-1629-3E38ED356D24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3" name="Rectángulo 72">
              <a:hlinkHover r:id="rId2" action="ppaction://hlinksldjump"/>
              <a:extLst>
                <a:ext uri="{FF2B5EF4-FFF2-40B4-BE49-F238E27FC236}">
                  <a16:creationId xmlns:a16="http://schemas.microsoft.com/office/drawing/2014/main" id="{B3074353-19ED-A2BE-A830-67D5A7A72EAB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4" name="Rectángulo 73">
              <a:hlinkHover r:id="rId2" action="ppaction://hlinksldjump"/>
              <a:extLst>
                <a:ext uri="{FF2B5EF4-FFF2-40B4-BE49-F238E27FC236}">
                  <a16:creationId xmlns:a16="http://schemas.microsoft.com/office/drawing/2014/main" id="{3FBAE290-E785-8E6C-1DCC-06E0595E1622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5" name="Rectángulo 74">
              <a:hlinkHover r:id="rId2" action="ppaction://hlinksldjump"/>
              <a:extLst>
                <a:ext uri="{FF2B5EF4-FFF2-40B4-BE49-F238E27FC236}">
                  <a16:creationId xmlns:a16="http://schemas.microsoft.com/office/drawing/2014/main" id="{EF655FB2-8247-76EA-1E04-9B3F6E370471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6" name="Rectángulo 75">
              <a:hlinkHover r:id="rId2" action="ppaction://hlinksldjump"/>
              <a:extLst>
                <a:ext uri="{FF2B5EF4-FFF2-40B4-BE49-F238E27FC236}">
                  <a16:creationId xmlns:a16="http://schemas.microsoft.com/office/drawing/2014/main" id="{496CD547-617D-67C8-EDE6-5815CA065CC4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7" name="Rectángulo 76">
              <a:hlinkHover r:id="rId2" action="ppaction://hlinksldjump"/>
              <a:extLst>
                <a:ext uri="{FF2B5EF4-FFF2-40B4-BE49-F238E27FC236}">
                  <a16:creationId xmlns:a16="http://schemas.microsoft.com/office/drawing/2014/main" id="{680BF55A-D847-BC03-3D7D-E3A720DFA413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8" name="Rectángulo 77">
              <a:hlinkHover r:id="rId2" action="ppaction://hlinksldjump"/>
              <a:extLst>
                <a:ext uri="{FF2B5EF4-FFF2-40B4-BE49-F238E27FC236}">
                  <a16:creationId xmlns:a16="http://schemas.microsoft.com/office/drawing/2014/main" id="{CC3367B1-A4AD-D105-C6CB-242AB59F36F0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9" name="Rectángulo 78">
              <a:hlinkHover r:id="rId2" action="ppaction://hlinksldjump"/>
              <a:extLst>
                <a:ext uri="{FF2B5EF4-FFF2-40B4-BE49-F238E27FC236}">
                  <a16:creationId xmlns:a16="http://schemas.microsoft.com/office/drawing/2014/main" id="{1FBBCEE4-17E6-8A8C-0B8E-5CDB89BDA2F2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80" name="Grupo 79">
            <a:extLst>
              <a:ext uri="{FF2B5EF4-FFF2-40B4-BE49-F238E27FC236}">
                <a16:creationId xmlns:a16="http://schemas.microsoft.com/office/drawing/2014/main" id="{047574ED-E656-5D7D-BC33-A1705AFB14D1}"/>
              </a:ext>
            </a:extLst>
          </p:cNvPr>
          <p:cNvGrpSpPr/>
          <p:nvPr/>
        </p:nvGrpSpPr>
        <p:grpSpPr>
          <a:xfrm rot="20964880">
            <a:off x="4734609" y="4819380"/>
            <a:ext cx="2114235" cy="542781"/>
            <a:chOff x="3560130" y="2378960"/>
            <a:chExt cx="5945505" cy="1483964"/>
          </a:xfrm>
        </p:grpSpPr>
        <p:sp>
          <p:nvSpPr>
            <p:cNvPr id="81" name="Rectángulo 80">
              <a:hlinkHover r:id="rId2" action="ppaction://hlinksldjump"/>
              <a:extLst>
                <a:ext uri="{FF2B5EF4-FFF2-40B4-BE49-F238E27FC236}">
                  <a16:creationId xmlns:a16="http://schemas.microsoft.com/office/drawing/2014/main" id="{4AA89239-8380-36CD-0275-D8A572EED600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2" name="Rectángulo 81">
              <a:hlinkHover r:id="rId2" action="ppaction://hlinksldjump"/>
              <a:extLst>
                <a:ext uri="{FF2B5EF4-FFF2-40B4-BE49-F238E27FC236}">
                  <a16:creationId xmlns:a16="http://schemas.microsoft.com/office/drawing/2014/main" id="{9C1912A6-2825-BB75-444F-5460604D1210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3" name="Rectángulo 82">
              <a:hlinkHover r:id="rId2" action="ppaction://hlinksldjump"/>
              <a:extLst>
                <a:ext uri="{FF2B5EF4-FFF2-40B4-BE49-F238E27FC236}">
                  <a16:creationId xmlns:a16="http://schemas.microsoft.com/office/drawing/2014/main" id="{C850A820-0361-796B-7DA6-0E67A56F0A8D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4" name="Rectángulo 83">
              <a:hlinkHover r:id="rId2" action="ppaction://hlinksldjump"/>
              <a:extLst>
                <a:ext uri="{FF2B5EF4-FFF2-40B4-BE49-F238E27FC236}">
                  <a16:creationId xmlns:a16="http://schemas.microsoft.com/office/drawing/2014/main" id="{4426F0C0-BC98-3DDD-5080-E4CD0A530B05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5" name="Rectángulo 84">
              <a:hlinkHover r:id="rId2" action="ppaction://hlinksldjump"/>
              <a:extLst>
                <a:ext uri="{FF2B5EF4-FFF2-40B4-BE49-F238E27FC236}">
                  <a16:creationId xmlns:a16="http://schemas.microsoft.com/office/drawing/2014/main" id="{52548631-4710-F5C5-E2F4-C4BF99106115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6" name="Rectángulo 85">
              <a:hlinkHover r:id="rId2" action="ppaction://hlinksldjump"/>
              <a:extLst>
                <a:ext uri="{FF2B5EF4-FFF2-40B4-BE49-F238E27FC236}">
                  <a16:creationId xmlns:a16="http://schemas.microsoft.com/office/drawing/2014/main" id="{94A00120-0CCF-0FA8-1FAC-A0BDA8E07DD2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7" name="Rectángulo 86">
              <a:hlinkHover r:id="rId2" action="ppaction://hlinksldjump"/>
              <a:extLst>
                <a:ext uri="{FF2B5EF4-FFF2-40B4-BE49-F238E27FC236}">
                  <a16:creationId xmlns:a16="http://schemas.microsoft.com/office/drawing/2014/main" id="{19F8AF2A-0BAB-E716-63CC-3C1A2645A070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8" name="Rectángulo 87">
              <a:hlinkHover r:id="rId2" action="ppaction://hlinksldjump"/>
              <a:extLst>
                <a:ext uri="{FF2B5EF4-FFF2-40B4-BE49-F238E27FC236}">
                  <a16:creationId xmlns:a16="http://schemas.microsoft.com/office/drawing/2014/main" id="{8AC53B6E-9CD2-5F17-B2B6-1AAEDFF64438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9" name="Rectángulo 88">
              <a:hlinkHover r:id="rId2" action="ppaction://hlinksldjump"/>
              <a:extLst>
                <a:ext uri="{FF2B5EF4-FFF2-40B4-BE49-F238E27FC236}">
                  <a16:creationId xmlns:a16="http://schemas.microsoft.com/office/drawing/2014/main" id="{A01D0447-D4B7-E544-BE60-B8CFBE029C4C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0" name="Rectángulo 89">
              <a:hlinkHover r:id="rId2" action="ppaction://hlinksldjump"/>
              <a:extLst>
                <a:ext uri="{FF2B5EF4-FFF2-40B4-BE49-F238E27FC236}">
                  <a16:creationId xmlns:a16="http://schemas.microsoft.com/office/drawing/2014/main" id="{0EBB7D8D-8CF0-14E7-F78C-49562FA18628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91" name="Grupo 90">
            <a:extLst>
              <a:ext uri="{FF2B5EF4-FFF2-40B4-BE49-F238E27FC236}">
                <a16:creationId xmlns:a16="http://schemas.microsoft.com/office/drawing/2014/main" id="{B1D9EBC4-E0B8-C609-2DDF-0FE9A91A2F6E}"/>
              </a:ext>
            </a:extLst>
          </p:cNvPr>
          <p:cNvGrpSpPr/>
          <p:nvPr/>
        </p:nvGrpSpPr>
        <p:grpSpPr>
          <a:xfrm rot="20830600">
            <a:off x="2773932" y="5195033"/>
            <a:ext cx="2114235" cy="542781"/>
            <a:chOff x="3560130" y="2378960"/>
            <a:chExt cx="5945505" cy="1483964"/>
          </a:xfrm>
        </p:grpSpPr>
        <p:sp>
          <p:nvSpPr>
            <p:cNvPr id="92" name="Rectángulo 91">
              <a:hlinkHover r:id="rId2" action="ppaction://hlinksldjump"/>
              <a:extLst>
                <a:ext uri="{FF2B5EF4-FFF2-40B4-BE49-F238E27FC236}">
                  <a16:creationId xmlns:a16="http://schemas.microsoft.com/office/drawing/2014/main" id="{03967923-D464-E9B0-312A-9F77D690CFC9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3" name="Rectángulo 92">
              <a:hlinkHover r:id="rId2" action="ppaction://hlinksldjump"/>
              <a:extLst>
                <a:ext uri="{FF2B5EF4-FFF2-40B4-BE49-F238E27FC236}">
                  <a16:creationId xmlns:a16="http://schemas.microsoft.com/office/drawing/2014/main" id="{059DFFDD-E323-98DD-C9D4-525F010511E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4" name="Rectángulo 93">
              <a:hlinkHover r:id="rId2" action="ppaction://hlinksldjump"/>
              <a:extLst>
                <a:ext uri="{FF2B5EF4-FFF2-40B4-BE49-F238E27FC236}">
                  <a16:creationId xmlns:a16="http://schemas.microsoft.com/office/drawing/2014/main" id="{BE271C46-C875-FBBF-3FB3-844AFEFD4CB6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5" name="Rectángulo 94">
              <a:hlinkHover r:id="rId2" action="ppaction://hlinksldjump"/>
              <a:extLst>
                <a:ext uri="{FF2B5EF4-FFF2-40B4-BE49-F238E27FC236}">
                  <a16:creationId xmlns:a16="http://schemas.microsoft.com/office/drawing/2014/main" id="{B5E14E56-5AF7-A200-2EB4-4F9973EE8705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6" name="Rectángulo 95">
              <a:hlinkHover r:id="rId2" action="ppaction://hlinksldjump"/>
              <a:extLst>
                <a:ext uri="{FF2B5EF4-FFF2-40B4-BE49-F238E27FC236}">
                  <a16:creationId xmlns:a16="http://schemas.microsoft.com/office/drawing/2014/main" id="{CF13CD0C-FCBA-4BD6-8F4B-C400ABEE7B83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7" name="Rectángulo 96">
              <a:hlinkHover r:id="rId2" action="ppaction://hlinksldjump"/>
              <a:extLst>
                <a:ext uri="{FF2B5EF4-FFF2-40B4-BE49-F238E27FC236}">
                  <a16:creationId xmlns:a16="http://schemas.microsoft.com/office/drawing/2014/main" id="{424F8A4A-13E0-E25D-F327-3FDD30AECAF1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8" name="Rectángulo 97">
              <a:hlinkHover r:id="rId2" action="ppaction://hlinksldjump"/>
              <a:extLst>
                <a:ext uri="{FF2B5EF4-FFF2-40B4-BE49-F238E27FC236}">
                  <a16:creationId xmlns:a16="http://schemas.microsoft.com/office/drawing/2014/main" id="{9AD6667F-5F36-2B4C-777B-C50D138FD061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9" name="Rectángulo 98">
              <a:hlinkHover r:id="rId2" action="ppaction://hlinksldjump"/>
              <a:extLst>
                <a:ext uri="{FF2B5EF4-FFF2-40B4-BE49-F238E27FC236}">
                  <a16:creationId xmlns:a16="http://schemas.microsoft.com/office/drawing/2014/main" id="{22D90940-976D-E8CF-1913-B4C1DCBDAE5E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0" name="Rectángulo 99">
              <a:hlinkHover r:id="rId2" action="ppaction://hlinksldjump"/>
              <a:extLst>
                <a:ext uri="{FF2B5EF4-FFF2-40B4-BE49-F238E27FC236}">
                  <a16:creationId xmlns:a16="http://schemas.microsoft.com/office/drawing/2014/main" id="{0E2EF9A5-7B11-9500-129A-04680BEF8A6E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1" name="Rectángulo 100">
              <a:hlinkHover r:id="rId2" action="ppaction://hlinksldjump"/>
              <a:extLst>
                <a:ext uri="{FF2B5EF4-FFF2-40B4-BE49-F238E27FC236}">
                  <a16:creationId xmlns:a16="http://schemas.microsoft.com/office/drawing/2014/main" id="{C0C82B5F-9855-5583-4280-88319F399125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102" name="Conector recto 101">
            <a:extLst>
              <a:ext uri="{FF2B5EF4-FFF2-40B4-BE49-F238E27FC236}">
                <a16:creationId xmlns:a16="http://schemas.microsoft.com/office/drawing/2014/main" id="{101FFAA3-820C-1F8E-09F8-ABEEEFF37822}"/>
              </a:ext>
            </a:extLst>
          </p:cNvPr>
          <p:cNvCxnSpPr>
            <a:cxnSpLocks/>
          </p:cNvCxnSpPr>
          <p:nvPr/>
        </p:nvCxnSpPr>
        <p:spPr>
          <a:xfrm flipH="1">
            <a:off x="2756243" y="4147790"/>
            <a:ext cx="8049465" cy="15533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5" name="Grupo 104">
            <a:extLst>
              <a:ext uri="{FF2B5EF4-FFF2-40B4-BE49-F238E27FC236}">
                <a16:creationId xmlns:a16="http://schemas.microsoft.com/office/drawing/2014/main" id="{61279F9F-B6FB-5DE4-C8EE-0F47D56D80C0}"/>
              </a:ext>
            </a:extLst>
          </p:cNvPr>
          <p:cNvGrpSpPr/>
          <p:nvPr/>
        </p:nvGrpSpPr>
        <p:grpSpPr>
          <a:xfrm>
            <a:off x="8396207" y="3674830"/>
            <a:ext cx="2114235" cy="542781"/>
            <a:chOff x="3560130" y="2378960"/>
            <a:chExt cx="5945505" cy="1483964"/>
          </a:xfrm>
        </p:grpSpPr>
        <p:sp>
          <p:nvSpPr>
            <p:cNvPr id="106" name="Rectángulo 105">
              <a:hlinkHover r:id="rId2" action="ppaction://hlinksldjump"/>
              <a:extLst>
                <a:ext uri="{FF2B5EF4-FFF2-40B4-BE49-F238E27FC236}">
                  <a16:creationId xmlns:a16="http://schemas.microsoft.com/office/drawing/2014/main" id="{CC9BD4FB-A8A9-DA93-AB12-653A8E7C6974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7" name="Rectángulo 106">
              <a:hlinkHover r:id="rId2" action="ppaction://hlinksldjump"/>
              <a:extLst>
                <a:ext uri="{FF2B5EF4-FFF2-40B4-BE49-F238E27FC236}">
                  <a16:creationId xmlns:a16="http://schemas.microsoft.com/office/drawing/2014/main" id="{9C6E8941-6C6C-3710-B54B-0951F7DFE25C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8" name="Rectángulo 107">
              <a:hlinkHover r:id="rId2" action="ppaction://hlinksldjump"/>
              <a:extLst>
                <a:ext uri="{FF2B5EF4-FFF2-40B4-BE49-F238E27FC236}">
                  <a16:creationId xmlns:a16="http://schemas.microsoft.com/office/drawing/2014/main" id="{890C1A37-E90E-CFC6-8C02-A528B3E70128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9" name="Rectángulo 108">
              <a:hlinkHover r:id="rId2" action="ppaction://hlinksldjump"/>
              <a:extLst>
                <a:ext uri="{FF2B5EF4-FFF2-40B4-BE49-F238E27FC236}">
                  <a16:creationId xmlns:a16="http://schemas.microsoft.com/office/drawing/2014/main" id="{F5B4ECE6-760B-1AD8-0A80-86A224ACDEEA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0" name="Rectángulo 109">
              <a:hlinkHover r:id="rId2" action="ppaction://hlinksldjump"/>
              <a:extLst>
                <a:ext uri="{FF2B5EF4-FFF2-40B4-BE49-F238E27FC236}">
                  <a16:creationId xmlns:a16="http://schemas.microsoft.com/office/drawing/2014/main" id="{49FFD414-52DB-CEFE-4840-55552ED5CCA5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1" name="Rectángulo 110">
              <a:hlinkHover r:id="rId2" action="ppaction://hlinksldjump"/>
              <a:extLst>
                <a:ext uri="{FF2B5EF4-FFF2-40B4-BE49-F238E27FC236}">
                  <a16:creationId xmlns:a16="http://schemas.microsoft.com/office/drawing/2014/main" id="{96892A1D-04C1-2CD9-672A-FE9E82C5733F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2" name="Rectángulo 111">
              <a:hlinkHover r:id="rId2" action="ppaction://hlinksldjump"/>
              <a:extLst>
                <a:ext uri="{FF2B5EF4-FFF2-40B4-BE49-F238E27FC236}">
                  <a16:creationId xmlns:a16="http://schemas.microsoft.com/office/drawing/2014/main" id="{1E923A4B-D520-DBD9-D926-147B43BF999D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3" name="Rectángulo 112">
              <a:hlinkHover r:id="rId2" action="ppaction://hlinksldjump"/>
              <a:extLst>
                <a:ext uri="{FF2B5EF4-FFF2-40B4-BE49-F238E27FC236}">
                  <a16:creationId xmlns:a16="http://schemas.microsoft.com/office/drawing/2014/main" id="{361E172B-66B1-C0B0-47F6-A77F66462282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4" name="Rectángulo 113">
              <a:hlinkHover r:id="rId2" action="ppaction://hlinksldjump"/>
              <a:extLst>
                <a:ext uri="{FF2B5EF4-FFF2-40B4-BE49-F238E27FC236}">
                  <a16:creationId xmlns:a16="http://schemas.microsoft.com/office/drawing/2014/main" id="{32DD5734-A210-8AAF-3261-B8C887D3FC82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5" name="Rectángulo 114">
              <a:hlinkHover r:id="rId2" action="ppaction://hlinksldjump"/>
              <a:extLst>
                <a:ext uri="{FF2B5EF4-FFF2-40B4-BE49-F238E27FC236}">
                  <a16:creationId xmlns:a16="http://schemas.microsoft.com/office/drawing/2014/main" id="{33D760F0-35C6-77DF-D915-A7FAA2E4FF76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16" name="Grupo 115">
            <a:extLst>
              <a:ext uri="{FF2B5EF4-FFF2-40B4-BE49-F238E27FC236}">
                <a16:creationId xmlns:a16="http://schemas.microsoft.com/office/drawing/2014/main" id="{80DEC7A8-D14F-56B5-B6A4-B23D3C3D04FF}"/>
              </a:ext>
            </a:extLst>
          </p:cNvPr>
          <p:cNvGrpSpPr/>
          <p:nvPr/>
        </p:nvGrpSpPr>
        <p:grpSpPr>
          <a:xfrm>
            <a:off x="6354585" y="3604761"/>
            <a:ext cx="2114235" cy="542781"/>
            <a:chOff x="3560130" y="2378960"/>
            <a:chExt cx="5945505" cy="1483964"/>
          </a:xfrm>
        </p:grpSpPr>
        <p:sp>
          <p:nvSpPr>
            <p:cNvPr id="117" name="Rectángulo 116">
              <a:hlinkHover r:id="rId2" action="ppaction://hlinksldjump"/>
              <a:extLst>
                <a:ext uri="{FF2B5EF4-FFF2-40B4-BE49-F238E27FC236}">
                  <a16:creationId xmlns:a16="http://schemas.microsoft.com/office/drawing/2014/main" id="{8D4B43F6-5DBE-F771-A330-8EA31B5089BC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8" name="Rectángulo 117">
              <a:hlinkHover r:id="rId2" action="ppaction://hlinksldjump"/>
              <a:extLst>
                <a:ext uri="{FF2B5EF4-FFF2-40B4-BE49-F238E27FC236}">
                  <a16:creationId xmlns:a16="http://schemas.microsoft.com/office/drawing/2014/main" id="{DBB3DA6E-9E4A-CF08-FC74-D4ADB4823A84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9" name="Rectángulo 118">
              <a:hlinkHover r:id="rId2" action="ppaction://hlinksldjump"/>
              <a:extLst>
                <a:ext uri="{FF2B5EF4-FFF2-40B4-BE49-F238E27FC236}">
                  <a16:creationId xmlns:a16="http://schemas.microsoft.com/office/drawing/2014/main" id="{CFE2C34A-373B-6107-57FE-545A800F7A8B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0" name="Rectángulo 119">
              <a:hlinkHover r:id="rId2" action="ppaction://hlinksldjump"/>
              <a:extLst>
                <a:ext uri="{FF2B5EF4-FFF2-40B4-BE49-F238E27FC236}">
                  <a16:creationId xmlns:a16="http://schemas.microsoft.com/office/drawing/2014/main" id="{50ECB000-B62E-FC7E-E660-30943FEF4092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1" name="Rectángulo 120">
              <a:hlinkHover r:id="rId2" action="ppaction://hlinksldjump"/>
              <a:extLst>
                <a:ext uri="{FF2B5EF4-FFF2-40B4-BE49-F238E27FC236}">
                  <a16:creationId xmlns:a16="http://schemas.microsoft.com/office/drawing/2014/main" id="{0A96EBAF-6B3B-9DEB-23F2-072B7554BC50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2" name="Rectángulo 121">
              <a:hlinkHover r:id="rId2" action="ppaction://hlinksldjump"/>
              <a:extLst>
                <a:ext uri="{FF2B5EF4-FFF2-40B4-BE49-F238E27FC236}">
                  <a16:creationId xmlns:a16="http://schemas.microsoft.com/office/drawing/2014/main" id="{77FB69A1-F00D-629F-94E8-4199082651A5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3" name="Rectángulo 122">
              <a:hlinkHover r:id="rId2" action="ppaction://hlinksldjump"/>
              <a:extLst>
                <a:ext uri="{FF2B5EF4-FFF2-40B4-BE49-F238E27FC236}">
                  <a16:creationId xmlns:a16="http://schemas.microsoft.com/office/drawing/2014/main" id="{D057E9E7-9DD0-C1C7-FF62-55E31342D1A0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4" name="Rectángulo 123">
              <a:hlinkHover r:id="rId2" action="ppaction://hlinksldjump"/>
              <a:extLst>
                <a:ext uri="{FF2B5EF4-FFF2-40B4-BE49-F238E27FC236}">
                  <a16:creationId xmlns:a16="http://schemas.microsoft.com/office/drawing/2014/main" id="{8ED40588-423C-1FE2-8C6F-5751EC8E0E22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5" name="Rectángulo 124">
              <a:hlinkHover r:id="rId2" action="ppaction://hlinksldjump"/>
              <a:extLst>
                <a:ext uri="{FF2B5EF4-FFF2-40B4-BE49-F238E27FC236}">
                  <a16:creationId xmlns:a16="http://schemas.microsoft.com/office/drawing/2014/main" id="{BB9741D6-175E-A599-360D-A0A1E3C2637B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6" name="Rectángulo 125">
              <a:hlinkHover r:id="rId2" action="ppaction://hlinksldjump"/>
              <a:extLst>
                <a:ext uri="{FF2B5EF4-FFF2-40B4-BE49-F238E27FC236}">
                  <a16:creationId xmlns:a16="http://schemas.microsoft.com/office/drawing/2014/main" id="{EECBF909-7C42-ADD4-37B4-445A6DD689E9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27" name="Grupo 126">
            <a:extLst>
              <a:ext uri="{FF2B5EF4-FFF2-40B4-BE49-F238E27FC236}">
                <a16:creationId xmlns:a16="http://schemas.microsoft.com/office/drawing/2014/main" id="{92BF5059-BA56-546A-3A47-94B9E399AB7D}"/>
              </a:ext>
            </a:extLst>
          </p:cNvPr>
          <p:cNvGrpSpPr/>
          <p:nvPr/>
        </p:nvGrpSpPr>
        <p:grpSpPr>
          <a:xfrm>
            <a:off x="4299714" y="3526680"/>
            <a:ext cx="2114235" cy="542781"/>
            <a:chOff x="3560130" y="2378960"/>
            <a:chExt cx="5945505" cy="1483964"/>
          </a:xfrm>
        </p:grpSpPr>
        <p:sp>
          <p:nvSpPr>
            <p:cNvPr id="128" name="Rectángulo 127">
              <a:hlinkHover r:id="rId2" action="ppaction://hlinksldjump"/>
              <a:extLst>
                <a:ext uri="{FF2B5EF4-FFF2-40B4-BE49-F238E27FC236}">
                  <a16:creationId xmlns:a16="http://schemas.microsoft.com/office/drawing/2014/main" id="{C32E714F-3889-0A61-75C8-08AF0E75E4CC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9" name="Rectángulo 128">
              <a:hlinkHover r:id="rId2" action="ppaction://hlinksldjump"/>
              <a:extLst>
                <a:ext uri="{FF2B5EF4-FFF2-40B4-BE49-F238E27FC236}">
                  <a16:creationId xmlns:a16="http://schemas.microsoft.com/office/drawing/2014/main" id="{B60C25BA-9F8A-4632-3901-93C33D8D8CE5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0" name="Rectángulo 129">
              <a:hlinkHover r:id="rId2" action="ppaction://hlinksldjump"/>
              <a:extLst>
                <a:ext uri="{FF2B5EF4-FFF2-40B4-BE49-F238E27FC236}">
                  <a16:creationId xmlns:a16="http://schemas.microsoft.com/office/drawing/2014/main" id="{03115346-5414-9C93-B8C7-1172A067A730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1" name="Rectángulo 130">
              <a:hlinkHover r:id="rId2" action="ppaction://hlinksldjump"/>
              <a:extLst>
                <a:ext uri="{FF2B5EF4-FFF2-40B4-BE49-F238E27FC236}">
                  <a16:creationId xmlns:a16="http://schemas.microsoft.com/office/drawing/2014/main" id="{CE3788AF-B1AD-9444-11E1-C91E604ADBB6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2" name="Rectángulo 131">
              <a:hlinkHover r:id="rId2" action="ppaction://hlinksldjump"/>
              <a:extLst>
                <a:ext uri="{FF2B5EF4-FFF2-40B4-BE49-F238E27FC236}">
                  <a16:creationId xmlns:a16="http://schemas.microsoft.com/office/drawing/2014/main" id="{E2718C6D-6C34-D363-5C5B-221EFBFA1B30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3" name="Rectángulo 132">
              <a:hlinkHover r:id="rId2" action="ppaction://hlinksldjump"/>
              <a:extLst>
                <a:ext uri="{FF2B5EF4-FFF2-40B4-BE49-F238E27FC236}">
                  <a16:creationId xmlns:a16="http://schemas.microsoft.com/office/drawing/2014/main" id="{5473E5E9-B48F-3270-829D-C9CD147766B4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4" name="Rectángulo 133">
              <a:hlinkHover r:id="rId2" action="ppaction://hlinksldjump"/>
              <a:extLst>
                <a:ext uri="{FF2B5EF4-FFF2-40B4-BE49-F238E27FC236}">
                  <a16:creationId xmlns:a16="http://schemas.microsoft.com/office/drawing/2014/main" id="{59073B30-4264-B26F-4C81-A7BAFACE7C7B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5" name="Rectángulo 134">
              <a:hlinkHover r:id="rId2" action="ppaction://hlinksldjump"/>
              <a:extLst>
                <a:ext uri="{FF2B5EF4-FFF2-40B4-BE49-F238E27FC236}">
                  <a16:creationId xmlns:a16="http://schemas.microsoft.com/office/drawing/2014/main" id="{70F52335-0CB9-F88E-2D8A-393FED3C526C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6" name="Rectángulo 135">
              <a:hlinkHover r:id="rId2" action="ppaction://hlinksldjump"/>
              <a:extLst>
                <a:ext uri="{FF2B5EF4-FFF2-40B4-BE49-F238E27FC236}">
                  <a16:creationId xmlns:a16="http://schemas.microsoft.com/office/drawing/2014/main" id="{A80A3F1F-B4A3-C17F-BC51-C194F74CFE1A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7" name="Rectángulo 136">
              <a:hlinkHover r:id="rId2" action="ppaction://hlinksldjump"/>
              <a:extLst>
                <a:ext uri="{FF2B5EF4-FFF2-40B4-BE49-F238E27FC236}">
                  <a16:creationId xmlns:a16="http://schemas.microsoft.com/office/drawing/2014/main" id="{14AFD076-3C8B-AF4A-9B68-378C31EE5AB2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38" name="Grupo 137">
            <a:extLst>
              <a:ext uri="{FF2B5EF4-FFF2-40B4-BE49-F238E27FC236}">
                <a16:creationId xmlns:a16="http://schemas.microsoft.com/office/drawing/2014/main" id="{47A871B6-07F3-F021-E953-92AA0114E3B5}"/>
              </a:ext>
            </a:extLst>
          </p:cNvPr>
          <p:cNvGrpSpPr/>
          <p:nvPr/>
        </p:nvGrpSpPr>
        <p:grpSpPr>
          <a:xfrm>
            <a:off x="2274836" y="3463210"/>
            <a:ext cx="2114235" cy="542781"/>
            <a:chOff x="3560130" y="2378960"/>
            <a:chExt cx="5945505" cy="1483964"/>
          </a:xfrm>
        </p:grpSpPr>
        <p:sp>
          <p:nvSpPr>
            <p:cNvPr id="139" name="Rectángulo 138">
              <a:hlinkHover r:id="rId2" action="ppaction://hlinksldjump"/>
              <a:extLst>
                <a:ext uri="{FF2B5EF4-FFF2-40B4-BE49-F238E27FC236}">
                  <a16:creationId xmlns:a16="http://schemas.microsoft.com/office/drawing/2014/main" id="{24ABA2C4-7AAD-0215-3E2A-D42E646CF2D8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0" name="Rectángulo 139">
              <a:hlinkHover r:id="rId2" action="ppaction://hlinksldjump"/>
              <a:extLst>
                <a:ext uri="{FF2B5EF4-FFF2-40B4-BE49-F238E27FC236}">
                  <a16:creationId xmlns:a16="http://schemas.microsoft.com/office/drawing/2014/main" id="{63846028-0871-8A98-79E8-84B64357E2B2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1" name="Rectángulo 140">
              <a:hlinkHover r:id="rId2" action="ppaction://hlinksldjump"/>
              <a:extLst>
                <a:ext uri="{FF2B5EF4-FFF2-40B4-BE49-F238E27FC236}">
                  <a16:creationId xmlns:a16="http://schemas.microsoft.com/office/drawing/2014/main" id="{A25E9482-A521-BCCD-81D4-1D755ED4A870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2" name="Rectángulo 141">
              <a:hlinkHover r:id="rId2" action="ppaction://hlinksldjump"/>
              <a:extLst>
                <a:ext uri="{FF2B5EF4-FFF2-40B4-BE49-F238E27FC236}">
                  <a16:creationId xmlns:a16="http://schemas.microsoft.com/office/drawing/2014/main" id="{668E63E3-BCAB-4B8D-EB38-E3F86BD2965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3" name="Rectángulo 142">
              <a:hlinkHover r:id="rId2" action="ppaction://hlinksldjump"/>
              <a:extLst>
                <a:ext uri="{FF2B5EF4-FFF2-40B4-BE49-F238E27FC236}">
                  <a16:creationId xmlns:a16="http://schemas.microsoft.com/office/drawing/2014/main" id="{DE452F2C-CCE4-4E65-0490-71824AB7D40A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4" name="Rectángulo 143">
              <a:hlinkHover r:id="rId2" action="ppaction://hlinksldjump"/>
              <a:extLst>
                <a:ext uri="{FF2B5EF4-FFF2-40B4-BE49-F238E27FC236}">
                  <a16:creationId xmlns:a16="http://schemas.microsoft.com/office/drawing/2014/main" id="{9E6326C5-0310-256E-FED6-C7CF9593B26F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5" name="Rectángulo 144">
              <a:hlinkHover r:id="rId2" action="ppaction://hlinksldjump"/>
              <a:extLst>
                <a:ext uri="{FF2B5EF4-FFF2-40B4-BE49-F238E27FC236}">
                  <a16:creationId xmlns:a16="http://schemas.microsoft.com/office/drawing/2014/main" id="{83D72E3F-5A26-9800-77BE-372FF2731F13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6" name="Rectángulo 145">
              <a:hlinkHover r:id="rId2" action="ppaction://hlinksldjump"/>
              <a:extLst>
                <a:ext uri="{FF2B5EF4-FFF2-40B4-BE49-F238E27FC236}">
                  <a16:creationId xmlns:a16="http://schemas.microsoft.com/office/drawing/2014/main" id="{08BF7366-9119-16B5-1B54-82F5FB4C4BB2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7" name="Rectángulo 146">
              <a:hlinkHover r:id="rId2" action="ppaction://hlinksldjump"/>
              <a:extLst>
                <a:ext uri="{FF2B5EF4-FFF2-40B4-BE49-F238E27FC236}">
                  <a16:creationId xmlns:a16="http://schemas.microsoft.com/office/drawing/2014/main" id="{933D799F-96D1-661A-1480-A6F2B2498A2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8" name="Rectángulo 147">
              <a:hlinkHover r:id="rId2" action="ppaction://hlinksldjump"/>
              <a:extLst>
                <a:ext uri="{FF2B5EF4-FFF2-40B4-BE49-F238E27FC236}">
                  <a16:creationId xmlns:a16="http://schemas.microsoft.com/office/drawing/2014/main" id="{1DE7AA51-625C-336A-17FA-9C52FA2179C8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149" name="Conector recto 148">
            <a:extLst>
              <a:ext uri="{FF2B5EF4-FFF2-40B4-BE49-F238E27FC236}">
                <a16:creationId xmlns:a16="http://schemas.microsoft.com/office/drawing/2014/main" id="{261C0C9F-5FAB-8E87-B053-BBB5404238F5}"/>
              </a:ext>
            </a:extLst>
          </p:cNvPr>
          <p:cNvCxnSpPr>
            <a:cxnSpLocks/>
          </p:cNvCxnSpPr>
          <p:nvPr/>
        </p:nvCxnSpPr>
        <p:spPr>
          <a:xfrm flipH="1" flipV="1">
            <a:off x="2288774" y="3719339"/>
            <a:ext cx="8211749" cy="3644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7" name="Grupo 196">
            <a:extLst>
              <a:ext uri="{FF2B5EF4-FFF2-40B4-BE49-F238E27FC236}">
                <a16:creationId xmlns:a16="http://schemas.microsoft.com/office/drawing/2014/main" id="{E11D0C00-F61E-DFCE-6A5E-EE118E3EF303}"/>
              </a:ext>
            </a:extLst>
          </p:cNvPr>
          <p:cNvGrpSpPr/>
          <p:nvPr/>
        </p:nvGrpSpPr>
        <p:grpSpPr>
          <a:xfrm rot="714304">
            <a:off x="8528235" y="3887059"/>
            <a:ext cx="2114235" cy="542781"/>
            <a:chOff x="3560130" y="2378960"/>
            <a:chExt cx="5945505" cy="1483964"/>
          </a:xfrm>
        </p:grpSpPr>
        <p:sp>
          <p:nvSpPr>
            <p:cNvPr id="198" name="Rectángulo 197">
              <a:hlinkHover r:id="rId2" action="ppaction://hlinksldjump"/>
              <a:extLst>
                <a:ext uri="{FF2B5EF4-FFF2-40B4-BE49-F238E27FC236}">
                  <a16:creationId xmlns:a16="http://schemas.microsoft.com/office/drawing/2014/main" id="{E84D8472-A8D4-E4FC-887B-35C4F7BD9C32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99" name="Rectángulo 198">
              <a:hlinkHover r:id="rId2" action="ppaction://hlinksldjump"/>
              <a:extLst>
                <a:ext uri="{FF2B5EF4-FFF2-40B4-BE49-F238E27FC236}">
                  <a16:creationId xmlns:a16="http://schemas.microsoft.com/office/drawing/2014/main" id="{D4AF721F-4C17-6299-62F3-75E581BFC7A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0" name="Rectángulo 199">
              <a:hlinkHover r:id="rId2" action="ppaction://hlinksldjump"/>
              <a:extLst>
                <a:ext uri="{FF2B5EF4-FFF2-40B4-BE49-F238E27FC236}">
                  <a16:creationId xmlns:a16="http://schemas.microsoft.com/office/drawing/2014/main" id="{39B85842-1CA2-E17A-984B-EE49D35823AD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1" name="Rectángulo 200">
              <a:hlinkHover r:id="rId2" action="ppaction://hlinksldjump"/>
              <a:extLst>
                <a:ext uri="{FF2B5EF4-FFF2-40B4-BE49-F238E27FC236}">
                  <a16:creationId xmlns:a16="http://schemas.microsoft.com/office/drawing/2014/main" id="{7E7D72C2-5658-8228-0DF7-2EE28AC40C4A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2" name="Rectángulo 201">
              <a:hlinkHover r:id="rId2" action="ppaction://hlinksldjump"/>
              <a:extLst>
                <a:ext uri="{FF2B5EF4-FFF2-40B4-BE49-F238E27FC236}">
                  <a16:creationId xmlns:a16="http://schemas.microsoft.com/office/drawing/2014/main" id="{F8C3FA28-C442-EB30-1C39-7F1B40F5A55E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3" name="Rectángulo 202">
              <a:hlinkHover r:id="rId2" action="ppaction://hlinksldjump"/>
              <a:extLst>
                <a:ext uri="{FF2B5EF4-FFF2-40B4-BE49-F238E27FC236}">
                  <a16:creationId xmlns:a16="http://schemas.microsoft.com/office/drawing/2014/main" id="{DCBDDCCA-7C1D-A401-EE58-F443C3D04720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4" name="Rectángulo 203">
              <a:hlinkHover r:id="rId2" action="ppaction://hlinksldjump"/>
              <a:extLst>
                <a:ext uri="{FF2B5EF4-FFF2-40B4-BE49-F238E27FC236}">
                  <a16:creationId xmlns:a16="http://schemas.microsoft.com/office/drawing/2014/main" id="{C80522EC-CEFD-D995-FCF2-C862142DAAAF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5" name="Rectángulo 204">
              <a:hlinkHover r:id="rId2" action="ppaction://hlinksldjump"/>
              <a:extLst>
                <a:ext uri="{FF2B5EF4-FFF2-40B4-BE49-F238E27FC236}">
                  <a16:creationId xmlns:a16="http://schemas.microsoft.com/office/drawing/2014/main" id="{717C2469-8211-7657-FEF0-D416FCC59AEB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6" name="Rectángulo 205">
              <a:hlinkHover r:id="rId2" action="ppaction://hlinksldjump"/>
              <a:extLst>
                <a:ext uri="{FF2B5EF4-FFF2-40B4-BE49-F238E27FC236}">
                  <a16:creationId xmlns:a16="http://schemas.microsoft.com/office/drawing/2014/main" id="{005DD564-B1FA-7290-2EC8-77859439E3B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7" name="Rectángulo 206">
              <a:hlinkHover r:id="rId2" action="ppaction://hlinksldjump"/>
              <a:extLst>
                <a:ext uri="{FF2B5EF4-FFF2-40B4-BE49-F238E27FC236}">
                  <a16:creationId xmlns:a16="http://schemas.microsoft.com/office/drawing/2014/main" id="{1F500BC9-9C57-B44D-D153-BD81B7B069F3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08" name="Grupo 207">
            <a:extLst>
              <a:ext uri="{FF2B5EF4-FFF2-40B4-BE49-F238E27FC236}">
                <a16:creationId xmlns:a16="http://schemas.microsoft.com/office/drawing/2014/main" id="{442F526F-50EB-5217-0C02-438F152B4E7C}"/>
              </a:ext>
            </a:extLst>
          </p:cNvPr>
          <p:cNvGrpSpPr/>
          <p:nvPr/>
        </p:nvGrpSpPr>
        <p:grpSpPr>
          <a:xfrm rot="714304">
            <a:off x="6549464" y="3397330"/>
            <a:ext cx="2114235" cy="542781"/>
            <a:chOff x="3560130" y="2378960"/>
            <a:chExt cx="5945505" cy="1483964"/>
          </a:xfrm>
        </p:grpSpPr>
        <p:sp>
          <p:nvSpPr>
            <p:cNvPr id="209" name="Rectángulo 208">
              <a:hlinkHover r:id="rId2" action="ppaction://hlinksldjump"/>
              <a:extLst>
                <a:ext uri="{FF2B5EF4-FFF2-40B4-BE49-F238E27FC236}">
                  <a16:creationId xmlns:a16="http://schemas.microsoft.com/office/drawing/2014/main" id="{347557A2-B030-EA0B-5D57-BF7A643E40C2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0" name="Rectángulo 209">
              <a:hlinkHover r:id="rId2" action="ppaction://hlinksldjump"/>
              <a:extLst>
                <a:ext uri="{FF2B5EF4-FFF2-40B4-BE49-F238E27FC236}">
                  <a16:creationId xmlns:a16="http://schemas.microsoft.com/office/drawing/2014/main" id="{ACE721EA-7F96-AAFC-9BDF-DC6F68FF502F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1" name="Rectángulo 210">
              <a:hlinkHover r:id="rId2" action="ppaction://hlinksldjump"/>
              <a:extLst>
                <a:ext uri="{FF2B5EF4-FFF2-40B4-BE49-F238E27FC236}">
                  <a16:creationId xmlns:a16="http://schemas.microsoft.com/office/drawing/2014/main" id="{3AD40CA4-7171-3EA8-5D9B-9265684D2F3C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2" name="Rectángulo 211">
              <a:hlinkHover r:id="rId2" action="ppaction://hlinksldjump"/>
              <a:extLst>
                <a:ext uri="{FF2B5EF4-FFF2-40B4-BE49-F238E27FC236}">
                  <a16:creationId xmlns:a16="http://schemas.microsoft.com/office/drawing/2014/main" id="{F8BE8B9F-24AA-E522-C22D-A72ABFE725F6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3" name="Rectángulo 212">
              <a:hlinkHover r:id="rId2" action="ppaction://hlinksldjump"/>
              <a:extLst>
                <a:ext uri="{FF2B5EF4-FFF2-40B4-BE49-F238E27FC236}">
                  <a16:creationId xmlns:a16="http://schemas.microsoft.com/office/drawing/2014/main" id="{37E3C6F6-2B80-0F40-0E78-E0BA56B5C1A0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4" name="Rectángulo 213">
              <a:hlinkHover r:id="rId2" action="ppaction://hlinksldjump"/>
              <a:extLst>
                <a:ext uri="{FF2B5EF4-FFF2-40B4-BE49-F238E27FC236}">
                  <a16:creationId xmlns:a16="http://schemas.microsoft.com/office/drawing/2014/main" id="{4A0EFD1E-02AE-E93F-71E6-43E4475076EB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5" name="Rectángulo 214">
              <a:hlinkHover r:id="rId2" action="ppaction://hlinksldjump"/>
              <a:extLst>
                <a:ext uri="{FF2B5EF4-FFF2-40B4-BE49-F238E27FC236}">
                  <a16:creationId xmlns:a16="http://schemas.microsoft.com/office/drawing/2014/main" id="{FDACF8E5-FED1-7B69-6FF3-C7BA2C3BF496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6" name="Rectángulo 215">
              <a:hlinkHover r:id="rId2" action="ppaction://hlinksldjump"/>
              <a:extLst>
                <a:ext uri="{FF2B5EF4-FFF2-40B4-BE49-F238E27FC236}">
                  <a16:creationId xmlns:a16="http://schemas.microsoft.com/office/drawing/2014/main" id="{9429D681-23F8-70BB-601C-0E2945E7739F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7" name="Rectángulo 216">
              <a:hlinkHover r:id="rId2" action="ppaction://hlinksldjump"/>
              <a:extLst>
                <a:ext uri="{FF2B5EF4-FFF2-40B4-BE49-F238E27FC236}">
                  <a16:creationId xmlns:a16="http://schemas.microsoft.com/office/drawing/2014/main" id="{E90FA874-AD33-04AC-7EC2-DB9571CA7ABB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8" name="Rectángulo 217">
              <a:hlinkHover r:id="rId2" action="ppaction://hlinksldjump"/>
              <a:extLst>
                <a:ext uri="{FF2B5EF4-FFF2-40B4-BE49-F238E27FC236}">
                  <a16:creationId xmlns:a16="http://schemas.microsoft.com/office/drawing/2014/main" id="{8088F167-BAE2-8E58-4782-CE7440332496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19" name="Grupo 218">
            <a:extLst>
              <a:ext uri="{FF2B5EF4-FFF2-40B4-BE49-F238E27FC236}">
                <a16:creationId xmlns:a16="http://schemas.microsoft.com/office/drawing/2014/main" id="{84CC0FB8-022C-7B8B-B713-2AD803AACD16}"/>
              </a:ext>
            </a:extLst>
          </p:cNvPr>
          <p:cNvGrpSpPr/>
          <p:nvPr/>
        </p:nvGrpSpPr>
        <p:grpSpPr>
          <a:xfrm rot="714304">
            <a:off x="4550417" y="2897027"/>
            <a:ext cx="2114235" cy="542781"/>
            <a:chOff x="3560130" y="2378960"/>
            <a:chExt cx="5945505" cy="1483964"/>
          </a:xfrm>
        </p:grpSpPr>
        <p:sp>
          <p:nvSpPr>
            <p:cNvPr id="220" name="Rectángulo 219">
              <a:hlinkHover r:id="rId2" action="ppaction://hlinksldjump"/>
              <a:extLst>
                <a:ext uri="{FF2B5EF4-FFF2-40B4-BE49-F238E27FC236}">
                  <a16:creationId xmlns:a16="http://schemas.microsoft.com/office/drawing/2014/main" id="{99A0D2B7-ABF0-5B4F-A7A0-A70FE4D6F68C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1" name="Rectángulo 220">
              <a:hlinkHover r:id="rId2" action="ppaction://hlinksldjump"/>
              <a:extLst>
                <a:ext uri="{FF2B5EF4-FFF2-40B4-BE49-F238E27FC236}">
                  <a16:creationId xmlns:a16="http://schemas.microsoft.com/office/drawing/2014/main" id="{AB77BB85-AB2C-DACB-E895-21A9DA74D0FC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2" name="Rectángulo 221">
              <a:hlinkHover r:id="rId2" action="ppaction://hlinksldjump"/>
              <a:extLst>
                <a:ext uri="{FF2B5EF4-FFF2-40B4-BE49-F238E27FC236}">
                  <a16:creationId xmlns:a16="http://schemas.microsoft.com/office/drawing/2014/main" id="{5281ADEA-B69A-F170-C5BD-737617522723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3" name="Rectángulo 222">
              <a:hlinkHover r:id="rId2" action="ppaction://hlinksldjump"/>
              <a:extLst>
                <a:ext uri="{FF2B5EF4-FFF2-40B4-BE49-F238E27FC236}">
                  <a16:creationId xmlns:a16="http://schemas.microsoft.com/office/drawing/2014/main" id="{48335F7E-44E9-31BF-73AF-AD2B0272A33F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4" name="Rectángulo 223">
              <a:hlinkHover r:id="rId2" action="ppaction://hlinksldjump"/>
              <a:extLst>
                <a:ext uri="{FF2B5EF4-FFF2-40B4-BE49-F238E27FC236}">
                  <a16:creationId xmlns:a16="http://schemas.microsoft.com/office/drawing/2014/main" id="{51916ADC-F0F5-A552-3048-689AB73FEF39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5" name="Rectángulo 224">
              <a:hlinkHover r:id="rId2" action="ppaction://hlinksldjump"/>
              <a:extLst>
                <a:ext uri="{FF2B5EF4-FFF2-40B4-BE49-F238E27FC236}">
                  <a16:creationId xmlns:a16="http://schemas.microsoft.com/office/drawing/2014/main" id="{C3C26559-3FDD-437C-C869-AE2DC0F570BD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6" name="Rectángulo 225">
              <a:hlinkHover r:id="rId2" action="ppaction://hlinksldjump"/>
              <a:extLst>
                <a:ext uri="{FF2B5EF4-FFF2-40B4-BE49-F238E27FC236}">
                  <a16:creationId xmlns:a16="http://schemas.microsoft.com/office/drawing/2014/main" id="{5594DBD9-E983-F818-7DF1-29841A2D8320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7" name="Rectángulo 226">
              <a:hlinkHover r:id="rId2" action="ppaction://hlinksldjump"/>
              <a:extLst>
                <a:ext uri="{FF2B5EF4-FFF2-40B4-BE49-F238E27FC236}">
                  <a16:creationId xmlns:a16="http://schemas.microsoft.com/office/drawing/2014/main" id="{83DEABE7-6CDD-1630-4AC2-E5C82D7C316D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8" name="Rectángulo 227">
              <a:hlinkHover r:id="rId2" action="ppaction://hlinksldjump"/>
              <a:extLst>
                <a:ext uri="{FF2B5EF4-FFF2-40B4-BE49-F238E27FC236}">
                  <a16:creationId xmlns:a16="http://schemas.microsoft.com/office/drawing/2014/main" id="{B4FE6F53-C344-D28D-0539-C3C0CCFAC9F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9" name="Rectángulo 228">
              <a:hlinkHover r:id="rId2" action="ppaction://hlinksldjump"/>
              <a:extLst>
                <a:ext uri="{FF2B5EF4-FFF2-40B4-BE49-F238E27FC236}">
                  <a16:creationId xmlns:a16="http://schemas.microsoft.com/office/drawing/2014/main" id="{04972A49-7DCD-EC27-AEEF-5B79EACC3EC1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30" name="Grupo 229">
            <a:extLst>
              <a:ext uri="{FF2B5EF4-FFF2-40B4-BE49-F238E27FC236}">
                <a16:creationId xmlns:a16="http://schemas.microsoft.com/office/drawing/2014/main" id="{C5D8EC73-A8EE-0F1C-8ECD-3E0756E25FA8}"/>
              </a:ext>
            </a:extLst>
          </p:cNvPr>
          <p:cNvGrpSpPr/>
          <p:nvPr/>
        </p:nvGrpSpPr>
        <p:grpSpPr>
          <a:xfrm rot="714304">
            <a:off x="2582186" y="2417209"/>
            <a:ext cx="2114235" cy="542781"/>
            <a:chOff x="3560130" y="2378960"/>
            <a:chExt cx="5945505" cy="1483964"/>
          </a:xfrm>
        </p:grpSpPr>
        <p:sp>
          <p:nvSpPr>
            <p:cNvPr id="231" name="Rectángulo 230">
              <a:hlinkHover r:id="rId2" action="ppaction://hlinksldjump"/>
              <a:extLst>
                <a:ext uri="{FF2B5EF4-FFF2-40B4-BE49-F238E27FC236}">
                  <a16:creationId xmlns:a16="http://schemas.microsoft.com/office/drawing/2014/main" id="{AA543725-9342-648A-BAEF-B1BC20E0A7CB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2" name="Rectángulo 231">
              <a:hlinkHover r:id="rId2" action="ppaction://hlinksldjump"/>
              <a:extLst>
                <a:ext uri="{FF2B5EF4-FFF2-40B4-BE49-F238E27FC236}">
                  <a16:creationId xmlns:a16="http://schemas.microsoft.com/office/drawing/2014/main" id="{6CCC07AE-C7DB-7D37-C98A-E4544C47F510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3" name="Rectángulo 232">
              <a:hlinkHover r:id="rId2" action="ppaction://hlinksldjump"/>
              <a:extLst>
                <a:ext uri="{FF2B5EF4-FFF2-40B4-BE49-F238E27FC236}">
                  <a16:creationId xmlns:a16="http://schemas.microsoft.com/office/drawing/2014/main" id="{77DA1457-D53F-14D6-4AF5-46A9A58ADA55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4" name="Rectángulo 233">
              <a:hlinkHover r:id="rId2" action="ppaction://hlinksldjump"/>
              <a:extLst>
                <a:ext uri="{FF2B5EF4-FFF2-40B4-BE49-F238E27FC236}">
                  <a16:creationId xmlns:a16="http://schemas.microsoft.com/office/drawing/2014/main" id="{3BD9B863-3253-29FC-3E0F-7A5EE664E82E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5" name="Rectángulo 234">
              <a:hlinkHover r:id="rId2" action="ppaction://hlinksldjump"/>
              <a:extLst>
                <a:ext uri="{FF2B5EF4-FFF2-40B4-BE49-F238E27FC236}">
                  <a16:creationId xmlns:a16="http://schemas.microsoft.com/office/drawing/2014/main" id="{44847539-8A2C-1711-7A94-A8B59FF3810D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6" name="Rectángulo 235">
              <a:hlinkHover r:id="rId2" action="ppaction://hlinksldjump"/>
              <a:extLst>
                <a:ext uri="{FF2B5EF4-FFF2-40B4-BE49-F238E27FC236}">
                  <a16:creationId xmlns:a16="http://schemas.microsoft.com/office/drawing/2014/main" id="{70A69D5B-8433-E3A0-6713-1DC0E1EAF1E2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7" name="Rectángulo 236">
              <a:hlinkHover r:id="rId2" action="ppaction://hlinksldjump"/>
              <a:extLst>
                <a:ext uri="{FF2B5EF4-FFF2-40B4-BE49-F238E27FC236}">
                  <a16:creationId xmlns:a16="http://schemas.microsoft.com/office/drawing/2014/main" id="{FBED3D60-125A-775A-3E26-3E163CF0DC7A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8" name="Rectángulo 237">
              <a:hlinkHover r:id="rId2" action="ppaction://hlinksldjump"/>
              <a:extLst>
                <a:ext uri="{FF2B5EF4-FFF2-40B4-BE49-F238E27FC236}">
                  <a16:creationId xmlns:a16="http://schemas.microsoft.com/office/drawing/2014/main" id="{23AC3290-1961-B52F-D696-573B29739611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9" name="Rectángulo 238">
              <a:hlinkHover r:id="rId2" action="ppaction://hlinksldjump"/>
              <a:extLst>
                <a:ext uri="{FF2B5EF4-FFF2-40B4-BE49-F238E27FC236}">
                  <a16:creationId xmlns:a16="http://schemas.microsoft.com/office/drawing/2014/main" id="{86397DEF-82CF-97DF-21A0-6BCD2FE20ED1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0" name="Rectángulo 239">
              <a:hlinkHover r:id="rId2" action="ppaction://hlinksldjump"/>
              <a:extLst>
                <a:ext uri="{FF2B5EF4-FFF2-40B4-BE49-F238E27FC236}">
                  <a16:creationId xmlns:a16="http://schemas.microsoft.com/office/drawing/2014/main" id="{1106AB53-DABB-8D14-0382-E11A050F28EF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241" name="Conector recto 240">
            <a:extLst>
              <a:ext uri="{FF2B5EF4-FFF2-40B4-BE49-F238E27FC236}">
                <a16:creationId xmlns:a16="http://schemas.microsoft.com/office/drawing/2014/main" id="{2132C130-B4B0-570F-08C3-5B6D67378BE6}"/>
              </a:ext>
            </a:extLst>
          </p:cNvPr>
          <p:cNvCxnSpPr>
            <a:cxnSpLocks/>
          </p:cNvCxnSpPr>
          <p:nvPr/>
        </p:nvCxnSpPr>
        <p:spPr>
          <a:xfrm rot="714304" flipH="1" flipV="1">
            <a:off x="2495806" y="3301552"/>
            <a:ext cx="8211749" cy="3644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3" name="Grupo 242">
            <a:extLst>
              <a:ext uri="{FF2B5EF4-FFF2-40B4-BE49-F238E27FC236}">
                <a16:creationId xmlns:a16="http://schemas.microsoft.com/office/drawing/2014/main" id="{434F29B9-9B7D-2CD3-A199-DA1C672E3D4C}"/>
              </a:ext>
            </a:extLst>
          </p:cNvPr>
          <p:cNvGrpSpPr/>
          <p:nvPr/>
        </p:nvGrpSpPr>
        <p:grpSpPr>
          <a:xfrm>
            <a:off x="8476766" y="4145179"/>
            <a:ext cx="2114235" cy="542781"/>
            <a:chOff x="3560130" y="2378960"/>
            <a:chExt cx="5945505" cy="1483964"/>
          </a:xfrm>
        </p:grpSpPr>
        <p:sp>
          <p:nvSpPr>
            <p:cNvPr id="244" name="Rectángulo 243">
              <a:hlinkHover r:id="rId2" action="ppaction://hlinksldjump"/>
              <a:extLst>
                <a:ext uri="{FF2B5EF4-FFF2-40B4-BE49-F238E27FC236}">
                  <a16:creationId xmlns:a16="http://schemas.microsoft.com/office/drawing/2014/main" id="{66CB2D51-95DA-7692-D3A5-6A6C436152FC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5" name="Rectángulo 244">
              <a:hlinkHover r:id="rId2" action="ppaction://hlinksldjump"/>
              <a:extLst>
                <a:ext uri="{FF2B5EF4-FFF2-40B4-BE49-F238E27FC236}">
                  <a16:creationId xmlns:a16="http://schemas.microsoft.com/office/drawing/2014/main" id="{0485208D-9BB4-795D-45D1-8263B878DB02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6" name="Rectángulo 245">
              <a:hlinkHover r:id="rId2" action="ppaction://hlinksldjump"/>
              <a:extLst>
                <a:ext uri="{FF2B5EF4-FFF2-40B4-BE49-F238E27FC236}">
                  <a16:creationId xmlns:a16="http://schemas.microsoft.com/office/drawing/2014/main" id="{5C701220-3825-E757-E7F7-9D79E6AA9399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7" name="Rectángulo 246">
              <a:hlinkHover r:id="rId2" action="ppaction://hlinksldjump"/>
              <a:extLst>
                <a:ext uri="{FF2B5EF4-FFF2-40B4-BE49-F238E27FC236}">
                  <a16:creationId xmlns:a16="http://schemas.microsoft.com/office/drawing/2014/main" id="{36DB48DD-8D00-7D43-8BD8-88979459E191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8" name="Rectángulo 247">
              <a:hlinkHover r:id="rId2" action="ppaction://hlinksldjump"/>
              <a:extLst>
                <a:ext uri="{FF2B5EF4-FFF2-40B4-BE49-F238E27FC236}">
                  <a16:creationId xmlns:a16="http://schemas.microsoft.com/office/drawing/2014/main" id="{D4AF4433-C367-81AB-62FD-DA3C8511051B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9" name="Rectángulo 248">
              <a:hlinkHover r:id="rId2" action="ppaction://hlinksldjump"/>
              <a:extLst>
                <a:ext uri="{FF2B5EF4-FFF2-40B4-BE49-F238E27FC236}">
                  <a16:creationId xmlns:a16="http://schemas.microsoft.com/office/drawing/2014/main" id="{15BECAB1-5747-7D22-301B-13A3C2CD972B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0" name="Rectángulo 249">
              <a:hlinkHover r:id="rId2" action="ppaction://hlinksldjump"/>
              <a:extLst>
                <a:ext uri="{FF2B5EF4-FFF2-40B4-BE49-F238E27FC236}">
                  <a16:creationId xmlns:a16="http://schemas.microsoft.com/office/drawing/2014/main" id="{8CF26559-115A-026E-DA15-DF45E20F5AC3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1" name="Rectángulo 250">
              <a:hlinkHover r:id="rId2" action="ppaction://hlinksldjump"/>
              <a:extLst>
                <a:ext uri="{FF2B5EF4-FFF2-40B4-BE49-F238E27FC236}">
                  <a16:creationId xmlns:a16="http://schemas.microsoft.com/office/drawing/2014/main" id="{587B0A89-987C-F548-E6E1-78ACAF83FEB2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2" name="Rectángulo 251">
              <a:hlinkHover r:id="rId2" action="ppaction://hlinksldjump"/>
              <a:extLst>
                <a:ext uri="{FF2B5EF4-FFF2-40B4-BE49-F238E27FC236}">
                  <a16:creationId xmlns:a16="http://schemas.microsoft.com/office/drawing/2014/main" id="{920EDFD2-0468-566E-D99E-90435669D929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3" name="Rectángulo 252">
              <a:hlinkHover r:id="rId2" action="ppaction://hlinksldjump"/>
              <a:extLst>
                <a:ext uri="{FF2B5EF4-FFF2-40B4-BE49-F238E27FC236}">
                  <a16:creationId xmlns:a16="http://schemas.microsoft.com/office/drawing/2014/main" id="{6ACD69B0-4DD5-702A-140E-ADFDB7990287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54" name="Grupo 253">
            <a:extLst>
              <a:ext uri="{FF2B5EF4-FFF2-40B4-BE49-F238E27FC236}">
                <a16:creationId xmlns:a16="http://schemas.microsoft.com/office/drawing/2014/main" id="{41D410C9-2062-9E27-BF3C-ACFE10D4499E}"/>
              </a:ext>
            </a:extLst>
          </p:cNvPr>
          <p:cNvGrpSpPr/>
          <p:nvPr/>
        </p:nvGrpSpPr>
        <p:grpSpPr>
          <a:xfrm>
            <a:off x="6435144" y="4075110"/>
            <a:ext cx="2114235" cy="542781"/>
            <a:chOff x="3560130" y="2378960"/>
            <a:chExt cx="5945505" cy="1483964"/>
          </a:xfrm>
        </p:grpSpPr>
        <p:sp>
          <p:nvSpPr>
            <p:cNvPr id="255" name="Rectángulo 254">
              <a:hlinkHover r:id="rId2" action="ppaction://hlinksldjump"/>
              <a:extLst>
                <a:ext uri="{FF2B5EF4-FFF2-40B4-BE49-F238E27FC236}">
                  <a16:creationId xmlns:a16="http://schemas.microsoft.com/office/drawing/2014/main" id="{750928E7-4582-7615-2F73-A7BF7A8C6FF2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6" name="Rectángulo 255">
              <a:hlinkHover r:id="rId2" action="ppaction://hlinksldjump"/>
              <a:extLst>
                <a:ext uri="{FF2B5EF4-FFF2-40B4-BE49-F238E27FC236}">
                  <a16:creationId xmlns:a16="http://schemas.microsoft.com/office/drawing/2014/main" id="{72257A61-3712-BE38-BEA9-8A863851A740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7" name="Rectángulo 256">
              <a:hlinkHover r:id="rId2" action="ppaction://hlinksldjump"/>
              <a:extLst>
                <a:ext uri="{FF2B5EF4-FFF2-40B4-BE49-F238E27FC236}">
                  <a16:creationId xmlns:a16="http://schemas.microsoft.com/office/drawing/2014/main" id="{5D6CDEA8-F3CE-4141-E9DD-4889053611E8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8" name="Rectángulo 257">
              <a:hlinkHover r:id="rId2" action="ppaction://hlinksldjump"/>
              <a:extLst>
                <a:ext uri="{FF2B5EF4-FFF2-40B4-BE49-F238E27FC236}">
                  <a16:creationId xmlns:a16="http://schemas.microsoft.com/office/drawing/2014/main" id="{5D42CF07-423A-FBD9-E846-55E45178831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9" name="Rectángulo 258">
              <a:hlinkHover r:id="rId2" action="ppaction://hlinksldjump"/>
              <a:extLst>
                <a:ext uri="{FF2B5EF4-FFF2-40B4-BE49-F238E27FC236}">
                  <a16:creationId xmlns:a16="http://schemas.microsoft.com/office/drawing/2014/main" id="{EDBAC493-9C86-AF88-4170-5449DD5CD266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0" name="Rectángulo 259">
              <a:hlinkHover r:id="rId2" action="ppaction://hlinksldjump"/>
              <a:extLst>
                <a:ext uri="{FF2B5EF4-FFF2-40B4-BE49-F238E27FC236}">
                  <a16:creationId xmlns:a16="http://schemas.microsoft.com/office/drawing/2014/main" id="{B7B2E829-6AD0-29DE-7761-05F1E555A558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1" name="Rectángulo 260">
              <a:hlinkHover r:id="rId2" action="ppaction://hlinksldjump"/>
              <a:extLst>
                <a:ext uri="{FF2B5EF4-FFF2-40B4-BE49-F238E27FC236}">
                  <a16:creationId xmlns:a16="http://schemas.microsoft.com/office/drawing/2014/main" id="{347E28A1-552E-2A82-71A4-538F44B24671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2" name="Rectángulo 261">
              <a:hlinkHover r:id="rId2" action="ppaction://hlinksldjump"/>
              <a:extLst>
                <a:ext uri="{FF2B5EF4-FFF2-40B4-BE49-F238E27FC236}">
                  <a16:creationId xmlns:a16="http://schemas.microsoft.com/office/drawing/2014/main" id="{BEDE72C6-B6F9-F2D7-C81B-89F7A6800B83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3" name="Rectángulo 262">
              <a:hlinkHover r:id="rId2" action="ppaction://hlinksldjump"/>
              <a:extLst>
                <a:ext uri="{FF2B5EF4-FFF2-40B4-BE49-F238E27FC236}">
                  <a16:creationId xmlns:a16="http://schemas.microsoft.com/office/drawing/2014/main" id="{6F7B1464-B1AD-E54A-7E74-EECD4CB4627C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4" name="Rectángulo 263">
              <a:hlinkHover r:id="rId2" action="ppaction://hlinksldjump"/>
              <a:extLst>
                <a:ext uri="{FF2B5EF4-FFF2-40B4-BE49-F238E27FC236}">
                  <a16:creationId xmlns:a16="http://schemas.microsoft.com/office/drawing/2014/main" id="{247A0931-F961-6121-E370-A65E2183EF94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65" name="Grupo 264">
            <a:extLst>
              <a:ext uri="{FF2B5EF4-FFF2-40B4-BE49-F238E27FC236}">
                <a16:creationId xmlns:a16="http://schemas.microsoft.com/office/drawing/2014/main" id="{A5F3A9A5-4CEF-6C65-E2A5-1E9C7C8F890D}"/>
              </a:ext>
            </a:extLst>
          </p:cNvPr>
          <p:cNvGrpSpPr/>
          <p:nvPr/>
        </p:nvGrpSpPr>
        <p:grpSpPr>
          <a:xfrm>
            <a:off x="4380273" y="3997029"/>
            <a:ext cx="2114235" cy="542781"/>
            <a:chOff x="3560130" y="2378960"/>
            <a:chExt cx="5945505" cy="1483964"/>
          </a:xfrm>
        </p:grpSpPr>
        <p:sp>
          <p:nvSpPr>
            <p:cNvPr id="266" name="Rectángulo 265">
              <a:hlinkHover r:id="rId2" action="ppaction://hlinksldjump"/>
              <a:extLst>
                <a:ext uri="{FF2B5EF4-FFF2-40B4-BE49-F238E27FC236}">
                  <a16:creationId xmlns:a16="http://schemas.microsoft.com/office/drawing/2014/main" id="{6BB9E7C3-1E0D-1EAD-F5E0-AA30048CB95B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7" name="Rectángulo 266">
              <a:hlinkHover r:id="rId2" action="ppaction://hlinksldjump"/>
              <a:extLst>
                <a:ext uri="{FF2B5EF4-FFF2-40B4-BE49-F238E27FC236}">
                  <a16:creationId xmlns:a16="http://schemas.microsoft.com/office/drawing/2014/main" id="{51203220-0B53-5939-1867-10B048DC8CFC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8" name="Rectángulo 267">
              <a:hlinkHover r:id="rId2" action="ppaction://hlinksldjump"/>
              <a:extLst>
                <a:ext uri="{FF2B5EF4-FFF2-40B4-BE49-F238E27FC236}">
                  <a16:creationId xmlns:a16="http://schemas.microsoft.com/office/drawing/2014/main" id="{35BB3E3C-A6E2-6754-55E9-934AA36F0C99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9" name="Rectángulo 268">
              <a:hlinkHover r:id="rId2" action="ppaction://hlinksldjump"/>
              <a:extLst>
                <a:ext uri="{FF2B5EF4-FFF2-40B4-BE49-F238E27FC236}">
                  <a16:creationId xmlns:a16="http://schemas.microsoft.com/office/drawing/2014/main" id="{C3313088-18EA-8120-FCCF-308BE28EC22C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0" name="Rectángulo 269">
              <a:hlinkHover r:id="rId2" action="ppaction://hlinksldjump"/>
              <a:extLst>
                <a:ext uri="{FF2B5EF4-FFF2-40B4-BE49-F238E27FC236}">
                  <a16:creationId xmlns:a16="http://schemas.microsoft.com/office/drawing/2014/main" id="{43DC0B81-B4BA-925D-C585-2FC963A9A5B5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1" name="Rectángulo 270">
              <a:hlinkHover r:id="rId2" action="ppaction://hlinksldjump"/>
              <a:extLst>
                <a:ext uri="{FF2B5EF4-FFF2-40B4-BE49-F238E27FC236}">
                  <a16:creationId xmlns:a16="http://schemas.microsoft.com/office/drawing/2014/main" id="{A74D8867-CC3A-4833-6D6C-BC63AECC04BC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2" name="Rectángulo 271">
              <a:hlinkHover r:id="rId2" action="ppaction://hlinksldjump"/>
              <a:extLst>
                <a:ext uri="{FF2B5EF4-FFF2-40B4-BE49-F238E27FC236}">
                  <a16:creationId xmlns:a16="http://schemas.microsoft.com/office/drawing/2014/main" id="{D29C9625-67EF-E99D-54C3-00C58FD36E55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3" name="Rectángulo 272">
              <a:hlinkHover r:id="rId2" action="ppaction://hlinksldjump"/>
              <a:extLst>
                <a:ext uri="{FF2B5EF4-FFF2-40B4-BE49-F238E27FC236}">
                  <a16:creationId xmlns:a16="http://schemas.microsoft.com/office/drawing/2014/main" id="{DF71FBA1-57B5-6540-3AF0-C4B4A45466AA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4" name="Rectángulo 273">
              <a:hlinkHover r:id="rId2" action="ppaction://hlinksldjump"/>
              <a:extLst>
                <a:ext uri="{FF2B5EF4-FFF2-40B4-BE49-F238E27FC236}">
                  <a16:creationId xmlns:a16="http://schemas.microsoft.com/office/drawing/2014/main" id="{5906CFFD-AC8A-E4B6-A3C4-7ACB9E8415FE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5" name="Rectángulo 274">
              <a:hlinkHover r:id="rId2" action="ppaction://hlinksldjump"/>
              <a:extLst>
                <a:ext uri="{FF2B5EF4-FFF2-40B4-BE49-F238E27FC236}">
                  <a16:creationId xmlns:a16="http://schemas.microsoft.com/office/drawing/2014/main" id="{66AE297C-AE43-5513-7CE5-9C1E434098DF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76" name="Grupo 275">
            <a:extLst>
              <a:ext uri="{FF2B5EF4-FFF2-40B4-BE49-F238E27FC236}">
                <a16:creationId xmlns:a16="http://schemas.microsoft.com/office/drawing/2014/main" id="{90E1D73A-E059-1932-182C-FFD0A89637F3}"/>
              </a:ext>
            </a:extLst>
          </p:cNvPr>
          <p:cNvGrpSpPr/>
          <p:nvPr/>
        </p:nvGrpSpPr>
        <p:grpSpPr>
          <a:xfrm>
            <a:off x="2355395" y="3933559"/>
            <a:ext cx="2114235" cy="542781"/>
            <a:chOff x="3560130" y="2378960"/>
            <a:chExt cx="5945505" cy="1483964"/>
          </a:xfrm>
        </p:grpSpPr>
        <p:sp>
          <p:nvSpPr>
            <p:cNvPr id="277" name="Rectángulo 276">
              <a:hlinkHover r:id="rId2" action="ppaction://hlinksldjump"/>
              <a:extLst>
                <a:ext uri="{FF2B5EF4-FFF2-40B4-BE49-F238E27FC236}">
                  <a16:creationId xmlns:a16="http://schemas.microsoft.com/office/drawing/2014/main" id="{CF7137E0-14A1-DA69-B934-9AD9F02F7959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8" name="Rectángulo 277">
              <a:hlinkHover r:id="rId2" action="ppaction://hlinksldjump"/>
              <a:extLst>
                <a:ext uri="{FF2B5EF4-FFF2-40B4-BE49-F238E27FC236}">
                  <a16:creationId xmlns:a16="http://schemas.microsoft.com/office/drawing/2014/main" id="{9AC9244F-41AF-F104-FEFF-75D219393D9F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9" name="Rectángulo 278">
              <a:hlinkHover r:id="rId2" action="ppaction://hlinksldjump"/>
              <a:extLst>
                <a:ext uri="{FF2B5EF4-FFF2-40B4-BE49-F238E27FC236}">
                  <a16:creationId xmlns:a16="http://schemas.microsoft.com/office/drawing/2014/main" id="{D2EEE676-57CB-7922-25D8-D998BAAD6238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0" name="Rectángulo 279">
              <a:hlinkHover r:id="rId2" action="ppaction://hlinksldjump"/>
              <a:extLst>
                <a:ext uri="{FF2B5EF4-FFF2-40B4-BE49-F238E27FC236}">
                  <a16:creationId xmlns:a16="http://schemas.microsoft.com/office/drawing/2014/main" id="{D386218B-5B2C-B2F4-2EF5-44E1F203819A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1" name="Rectángulo 280">
              <a:hlinkHover r:id="rId2" action="ppaction://hlinksldjump"/>
              <a:extLst>
                <a:ext uri="{FF2B5EF4-FFF2-40B4-BE49-F238E27FC236}">
                  <a16:creationId xmlns:a16="http://schemas.microsoft.com/office/drawing/2014/main" id="{DB4B3377-50F3-1155-4DB6-95B6DE2A7C8E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2" name="Rectángulo 281">
              <a:hlinkHover r:id="rId2" action="ppaction://hlinksldjump"/>
              <a:extLst>
                <a:ext uri="{FF2B5EF4-FFF2-40B4-BE49-F238E27FC236}">
                  <a16:creationId xmlns:a16="http://schemas.microsoft.com/office/drawing/2014/main" id="{F03861E6-0AFE-8188-ED24-C19A1F45CC97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3" name="Rectángulo 282">
              <a:hlinkHover r:id="rId2" action="ppaction://hlinksldjump"/>
              <a:extLst>
                <a:ext uri="{FF2B5EF4-FFF2-40B4-BE49-F238E27FC236}">
                  <a16:creationId xmlns:a16="http://schemas.microsoft.com/office/drawing/2014/main" id="{60BD3D9E-497F-95A4-D5B0-592BF7B7F920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4" name="Rectángulo 283">
              <a:hlinkHover r:id="rId2" action="ppaction://hlinksldjump"/>
              <a:extLst>
                <a:ext uri="{FF2B5EF4-FFF2-40B4-BE49-F238E27FC236}">
                  <a16:creationId xmlns:a16="http://schemas.microsoft.com/office/drawing/2014/main" id="{51367C79-A879-4DC6-5D94-53EFBA18CCC9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5" name="Rectángulo 284">
              <a:hlinkHover r:id="rId2" action="ppaction://hlinksldjump"/>
              <a:extLst>
                <a:ext uri="{FF2B5EF4-FFF2-40B4-BE49-F238E27FC236}">
                  <a16:creationId xmlns:a16="http://schemas.microsoft.com/office/drawing/2014/main" id="{8280AB49-78A1-A7FC-1C3A-34663A4A37C8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6" name="Rectángulo 285">
              <a:hlinkHover r:id="rId2" action="ppaction://hlinksldjump"/>
              <a:extLst>
                <a:ext uri="{FF2B5EF4-FFF2-40B4-BE49-F238E27FC236}">
                  <a16:creationId xmlns:a16="http://schemas.microsoft.com/office/drawing/2014/main" id="{CA51D2E9-B113-5F21-7A01-90DDCF2219DB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287" name="Conector recto 286">
            <a:extLst>
              <a:ext uri="{FF2B5EF4-FFF2-40B4-BE49-F238E27FC236}">
                <a16:creationId xmlns:a16="http://schemas.microsoft.com/office/drawing/2014/main" id="{C23DFB91-0CC0-ED45-E9AB-5EC9C44C9B81}"/>
              </a:ext>
            </a:extLst>
          </p:cNvPr>
          <p:cNvCxnSpPr>
            <a:cxnSpLocks/>
          </p:cNvCxnSpPr>
          <p:nvPr/>
        </p:nvCxnSpPr>
        <p:spPr>
          <a:xfrm flipH="1" flipV="1">
            <a:off x="2369333" y="4189688"/>
            <a:ext cx="8211749" cy="3644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79" name="Grupo 378">
            <a:extLst>
              <a:ext uri="{FF2B5EF4-FFF2-40B4-BE49-F238E27FC236}">
                <a16:creationId xmlns:a16="http://schemas.microsoft.com/office/drawing/2014/main" id="{E0E3C8E2-89E3-B564-D8DD-B08A4ACFD32B}"/>
              </a:ext>
            </a:extLst>
          </p:cNvPr>
          <p:cNvGrpSpPr/>
          <p:nvPr/>
        </p:nvGrpSpPr>
        <p:grpSpPr>
          <a:xfrm rot="821792">
            <a:off x="8490056" y="3999481"/>
            <a:ext cx="2114235" cy="542781"/>
            <a:chOff x="3560130" y="2378960"/>
            <a:chExt cx="5945505" cy="1483964"/>
          </a:xfrm>
        </p:grpSpPr>
        <p:sp>
          <p:nvSpPr>
            <p:cNvPr id="380" name="Rectángulo 379">
              <a:hlinkHover r:id="rId2" action="ppaction://hlinksldjump"/>
              <a:extLst>
                <a:ext uri="{FF2B5EF4-FFF2-40B4-BE49-F238E27FC236}">
                  <a16:creationId xmlns:a16="http://schemas.microsoft.com/office/drawing/2014/main" id="{10F469BC-7C1D-61B4-C800-B19772E41D39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1" name="Rectángulo 380">
              <a:hlinkHover r:id="rId2" action="ppaction://hlinksldjump"/>
              <a:extLst>
                <a:ext uri="{FF2B5EF4-FFF2-40B4-BE49-F238E27FC236}">
                  <a16:creationId xmlns:a16="http://schemas.microsoft.com/office/drawing/2014/main" id="{6ED37939-5869-72FA-87B8-8BD20E0705FA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2" name="Rectángulo 381">
              <a:hlinkHover r:id="rId2" action="ppaction://hlinksldjump"/>
              <a:extLst>
                <a:ext uri="{FF2B5EF4-FFF2-40B4-BE49-F238E27FC236}">
                  <a16:creationId xmlns:a16="http://schemas.microsoft.com/office/drawing/2014/main" id="{202EC443-7E45-B0B9-2596-DBB49BD74282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3" name="Rectángulo 382">
              <a:hlinkHover r:id="rId2" action="ppaction://hlinksldjump"/>
              <a:extLst>
                <a:ext uri="{FF2B5EF4-FFF2-40B4-BE49-F238E27FC236}">
                  <a16:creationId xmlns:a16="http://schemas.microsoft.com/office/drawing/2014/main" id="{D7FCCA1E-B889-F71F-2164-02A2A3E0E78E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4" name="Rectángulo 383">
              <a:hlinkHover r:id="rId2" action="ppaction://hlinksldjump"/>
              <a:extLst>
                <a:ext uri="{FF2B5EF4-FFF2-40B4-BE49-F238E27FC236}">
                  <a16:creationId xmlns:a16="http://schemas.microsoft.com/office/drawing/2014/main" id="{D8F8468C-416D-9B15-E597-D67386B78B6E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5" name="Rectángulo 384">
              <a:hlinkHover r:id="rId2" action="ppaction://hlinksldjump"/>
              <a:extLst>
                <a:ext uri="{FF2B5EF4-FFF2-40B4-BE49-F238E27FC236}">
                  <a16:creationId xmlns:a16="http://schemas.microsoft.com/office/drawing/2014/main" id="{3074F281-42C5-1B34-4375-A29F62860C22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6" name="Rectángulo 385">
              <a:hlinkHover r:id="rId2" action="ppaction://hlinksldjump"/>
              <a:extLst>
                <a:ext uri="{FF2B5EF4-FFF2-40B4-BE49-F238E27FC236}">
                  <a16:creationId xmlns:a16="http://schemas.microsoft.com/office/drawing/2014/main" id="{A75062C0-E237-1556-F657-9FDA8B994D9A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7" name="Rectángulo 386">
              <a:hlinkHover r:id="rId2" action="ppaction://hlinksldjump"/>
              <a:extLst>
                <a:ext uri="{FF2B5EF4-FFF2-40B4-BE49-F238E27FC236}">
                  <a16:creationId xmlns:a16="http://schemas.microsoft.com/office/drawing/2014/main" id="{1C43FF66-E06B-E780-2B6D-447ACA821183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8" name="Rectángulo 387">
              <a:hlinkHover r:id="rId2" action="ppaction://hlinksldjump"/>
              <a:extLst>
                <a:ext uri="{FF2B5EF4-FFF2-40B4-BE49-F238E27FC236}">
                  <a16:creationId xmlns:a16="http://schemas.microsoft.com/office/drawing/2014/main" id="{A01773F2-7290-2A90-687C-4506BC0F42B6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9" name="Rectángulo 388">
              <a:hlinkHover r:id="rId2" action="ppaction://hlinksldjump"/>
              <a:extLst>
                <a:ext uri="{FF2B5EF4-FFF2-40B4-BE49-F238E27FC236}">
                  <a16:creationId xmlns:a16="http://schemas.microsoft.com/office/drawing/2014/main" id="{275BEEAE-C8F6-6F1F-661D-7DF0458DACD5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0" name="Grupo 389">
            <a:extLst>
              <a:ext uri="{FF2B5EF4-FFF2-40B4-BE49-F238E27FC236}">
                <a16:creationId xmlns:a16="http://schemas.microsoft.com/office/drawing/2014/main" id="{3F53E867-375D-8AEB-A216-9A73B1D97DD5}"/>
              </a:ext>
            </a:extLst>
          </p:cNvPr>
          <p:cNvGrpSpPr/>
          <p:nvPr/>
        </p:nvGrpSpPr>
        <p:grpSpPr>
          <a:xfrm rot="1243566">
            <a:off x="6595063" y="3331439"/>
            <a:ext cx="2114235" cy="542781"/>
            <a:chOff x="3560130" y="2378960"/>
            <a:chExt cx="5945505" cy="1483964"/>
          </a:xfrm>
        </p:grpSpPr>
        <p:sp>
          <p:nvSpPr>
            <p:cNvPr id="391" name="Rectángulo 390">
              <a:hlinkHover r:id="rId2" action="ppaction://hlinksldjump"/>
              <a:extLst>
                <a:ext uri="{FF2B5EF4-FFF2-40B4-BE49-F238E27FC236}">
                  <a16:creationId xmlns:a16="http://schemas.microsoft.com/office/drawing/2014/main" id="{3B804759-2455-D550-14A8-5D1FB84BD3A9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2" name="Rectángulo 391">
              <a:hlinkHover r:id="rId2" action="ppaction://hlinksldjump"/>
              <a:extLst>
                <a:ext uri="{FF2B5EF4-FFF2-40B4-BE49-F238E27FC236}">
                  <a16:creationId xmlns:a16="http://schemas.microsoft.com/office/drawing/2014/main" id="{50AB53C5-68C5-4EF7-F2DA-6727C8F29A6F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3" name="Rectángulo 392">
              <a:hlinkHover r:id="rId2" action="ppaction://hlinksldjump"/>
              <a:extLst>
                <a:ext uri="{FF2B5EF4-FFF2-40B4-BE49-F238E27FC236}">
                  <a16:creationId xmlns:a16="http://schemas.microsoft.com/office/drawing/2014/main" id="{8C5A803B-82C3-A0D6-6D8E-186E8EC8C561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4" name="Rectángulo 393">
              <a:hlinkHover r:id="rId2" action="ppaction://hlinksldjump"/>
              <a:extLst>
                <a:ext uri="{FF2B5EF4-FFF2-40B4-BE49-F238E27FC236}">
                  <a16:creationId xmlns:a16="http://schemas.microsoft.com/office/drawing/2014/main" id="{90783ED6-1B43-D708-7648-0D704DF71621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5" name="Rectángulo 394">
              <a:hlinkHover r:id="rId2" action="ppaction://hlinksldjump"/>
              <a:extLst>
                <a:ext uri="{FF2B5EF4-FFF2-40B4-BE49-F238E27FC236}">
                  <a16:creationId xmlns:a16="http://schemas.microsoft.com/office/drawing/2014/main" id="{218CC400-B3F1-66E4-9E0E-DD875C5A31F4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6" name="Rectángulo 395">
              <a:hlinkHover r:id="rId2" action="ppaction://hlinksldjump"/>
              <a:extLst>
                <a:ext uri="{FF2B5EF4-FFF2-40B4-BE49-F238E27FC236}">
                  <a16:creationId xmlns:a16="http://schemas.microsoft.com/office/drawing/2014/main" id="{9104D87E-8C55-D4FB-1A74-6AAD5E919889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7" name="Rectángulo 396">
              <a:hlinkHover r:id="rId2" action="ppaction://hlinksldjump"/>
              <a:extLst>
                <a:ext uri="{FF2B5EF4-FFF2-40B4-BE49-F238E27FC236}">
                  <a16:creationId xmlns:a16="http://schemas.microsoft.com/office/drawing/2014/main" id="{02EC60F7-26DD-A3A2-7E5D-3C5AD1853154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8" name="Rectángulo 397">
              <a:hlinkHover r:id="rId2" action="ppaction://hlinksldjump"/>
              <a:extLst>
                <a:ext uri="{FF2B5EF4-FFF2-40B4-BE49-F238E27FC236}">
                  <a16:creationId xmlns:a16="http://schemas.microsoft.com/office/drawing/2014/main" id="{0232AEE2-A74E-5C95-A3EF-F01C92E03BA6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9" name="Rectángulo 398">
              <a:hlinkHover r:id="rId2" action="ppaction://hlinksldjump"/>
              <a:extLst>
                <a:ext uri="{FF2B5EF4-FFF2-40B4-BE49-F238E27FC236}">
                  <a16:creationId xmlns:a16="http://schemas.microsoft.com/office/drawing/2014/main" id="{2A6EE3BE-BA99-C765-BB3A-0D76492C3D7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0" name="Rectángulo 399">
              <a:hlinkHover r:id="rId2" action="ppaction://hlinksldjump"/>
              <a:extLst>
                <a:ext uri="{FF2B5EF4-FFF2-40B4-BE49-F238E27FC236}">
                  <a16:creationId xmlns:a16="http://schemas.microsoft.com/office/drawing/2014/main" id="{9FCC9EF0-5F0B-7826-6CD5-8F028EBF8798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01" name="Grupo 400">
            <a:extLst>
              <a:ext uri="{FF2B5EF4-FFF2-40B4-BE49-F238E27FC236}">
                <a16:creationId xmlns:a16="http://schemas.microsoft.com/office/drawing/2014/main" id="{46BA7983-CEE9-8C69-D263-8EDED696F9D0}"/>
              </a:ext>
            </a:extLst>
          </p:cNvPr>
          <p:cNvGrpSpPr/>
          <p:nvPr/>
        </p:nvGrpSpPr>
        <p:grpSpPr>
          <a:xfrm rot="1540703">
            <a:off x="4752977" y="2474503"/>
            <a:ext cx="2114235" cy="542781"/>
            <a:chOff x="3560130" y="2378960"/>
            <a:chExt cx="5945505" cy="1483964"/>
          </a:xfrm>
        </p:grpSpPr>
        <p:sp>
          <p:nvSpPr>
            <p:cNvPr id="402" name="Rectángulo 401">
              <a:hlinkHover r:id="rId2" action="ppaction://hlinksldjump"/>
              <a:extLst>
                <a:ext uri="{FF2B5EF4-FFF2-40B4-BE49-F238E27FC236}">
                  <a16:creationId xmlns:a16="http://schemas.microsoft.com/office/drawing/2014/main" id="{60440BAA-68C9-1220-B670-42901BDBA382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3" name="Rectángulo 402">
              <a:hlinkHover r:id="rId2" action="ppaction://hlinksldjump"/>
              <a:extLst>
                <a:ext uri="{FF2B5EF4-FFF2-40B4-BE49-F238E27FC236}">
                  <a16:creationId xmlns:a16="http://schemas.microsoft.com/office/drawing/2014/main" id="{58D19580-A539-57C5-87E4-316193758689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4" name="Rectángulo 403">
              <a:hlinkHover r:id="rId2" action="ppaction://hlinksldjump"/>
              <a:extLst>
                <a:ext uri="{FF2B5EF4-FFF2-40B4-BE49-F238E27FC236}">
                  <a16:creationId xmlns:a16="http://schemas.microsoft.com/office/drawing/2014/main" id="{8D36391B-C600-9367-665E-08341C413953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5" name="Rectángulo 404">
              <a:hlinkHover r:id="rId2" action="ppaction://hlinksldjump"/>
              <a:extLst>
                <a:ext uri="{FF2B5EF4-FFF2-40B4-BE49-F238E27FC236}">
                  <a16:creationId xmlns:a16="http://schemas.microsoft.com/office/drawing/2014/main" id="{4AF24DCB-A635-7E58-6B1C-9855FB8E3389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6" name="Rectángulo 405">
              <a:hlinkHover r:id="rId2" action="ppaction://hlinksldjump"/>
              <a:extLst>
                <a:ext uri="{FF2B5EF4-FFF2-40B4-BE49-F238E27FC236}">
                  <a16:creationId xmlns:a16="http://schemas.microsoft.com/office/drawing/2014/main" id="{8D1C02C2-B705-6B08-A8DF-C14323EEC525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7" name="Rectángulo 406">
              <a:hlinkHover r:id="rId2" action="ppaction://hlinksldjump"/>
              <a:extLst>
                <a:ext uri="{FF2B5EF4-FFF2-40B4-BE49-F238E27FC236}">
                  <a16:creationId xmlns:a16="http://schemas.microsoft.com/office/drawing/2014/main" id="{3C015E5E-DE8E-E4F0-8C40-029C172D6619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8" name="Rectángulo 407">
              <a:hlinkHover r:id="rId2" action="ppaction://hlinksldjump"/>
              <a:extLst>
                <a:ext uri="{FF2B5EF4-FFF2-40B4-BE49-F238E27FC236}">
                  <a16:creationId xmlns:a16="http://schemas.microsoft.com/office/drawing/2014/main" id="{3BAAF9BC-2372-BAD9-DC5C-C73BC298DCF5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9" name="Rectángulo 408">
              <a:hlinkHover r:id="rId2" action="ppaction://hlinksldjump"/>
              <a:extLst>
                <a:ext uri="{FF2B5EF4-FFF2-40B4-BE49-F238E27FC236}">
                  <a16:creationId xmlns:a16="http://schemas.microsoft.com/office/drawing/2014/main" id="{D469AC7F-20DA-AE94-D597-C1D3077DE783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0" name="Rectángulo 409">
              <a:hlinkHover r:id="rId2" action="ppaction://hlinksldjump"/>
              <a:extLst>
                <a:ext uri="{FF2B5EF4-FFF2-40B4-BE49-F238E27FC236}">
                  <a16:creationId xmlns:a16="http://schemas.microsoft.com/office/drawing/2014/main" id="{FD4327F8-D164-E721-A540-6808E74C45FC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1" name="Rectángulo 410">
              <a:hlinkHover r:id="rId2" action="ppaction://hlinksldjump"/>
              <a:extLst>
                <a:ext uri="{FF2B5EF4-FFF2-40B4-BE49-F238E27FC236}">
                  <a16:creationId xmlns:a16="http://schemas.microsoft.com/office/drawing/2014/main" id="{041D20CC-B18B-22E9-C84B-22B85028A5AF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12" name="Grupo 411">
            <a:extLst>
              <a:ext uri="{FF2B5EF4-FFF2-40B4-BE49-F238E27FC236}">
                <a16:creationId xmlns:a16="http://schemas.microsoft.com/office/drawing/2014/main" id="{0E8D9A32-BF1E-22C9-95FE-44532B9E034E}"/>
              </a:ext>
            </a:extLst>
          </p:cNvPr>
          <p:cNvGrpSpPr/>
          <p:nvPr/>
        </p:nvGrpSpPr>
        <p:grpSpPr>
          <a:xfrm rot="1183656">
            <a:off x="2941850" y="1648695"/>
            <a:ext cx="2114235" cy="542781"/>
            <a:chOff x="3560130" y="2378960"/>
            <a:chExt cx="5945505" cy="1483964"/>
          </a:xfrm>
        </p:grpSpPr>
        <p:sp>
          <p:nvSpPr>
            <p:cNvPr id="413" name="Rectángulo 412">
              <a:hlinkHover r:id="rId2" action="ppaction://hlinksldjump"/>
              <a:extLst>
                <a:ext uri="{FF2B5EF4-FFF2-40B4-BE49-F238E27FC236}">
                  <a16:creationId xmlns:a16="http://schemas.microsoft.com/office/drawing/2014/main" id="{EF79B469-31B4-A7F1-AACF-02CB005A970E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4" name="Rectángulo 413">
              <a:hlinkHover r:id="rId2" action="ppaction://hlinksldjump"/>
              <a:extLst>
                <a:ext uri="{FF2B5EF4-FFF2-40B4-BE49-F238E27FC236}">
                  <a16:creationId xmlns:a16="http://schemas.microsoft.com/office/drawing/2014/main" id="{3B37821E-5867-6A98-D2CB-E5F5FADD3470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5" name="Rectángulo 414">
              <a:hlinkHover r:id="rId2" action="ppaction://hlinksldjump"/>
              <a:extLst>
                <a:ext uri="{FF2B5EF4-FFF2-40B4-BE49-F238E27FC236}">
                  <a16:creationId xmlns:a16="http://schemas.microsoft.com/office/drawing/2014/main" id="{DFD89D2F-F274-8381-A873-D1651287804E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6" name="Rectángulo 415">
              <a:hlinkHover r:id="rId2" action="ppaction://hlinksldjump"/>
              <a:extLst>
                <a:ext uri="{FF2B5EF4-FFF2-40B4-BE49-F238E27FC236}">
                  <a16:creationId xmlns:a16="http://schemas.microsoft.com/office/drawing/2014/main" id="{A242C6FD-9FCE-B7DC-8560-79F67272E83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7" name="Rectángulo 416">
              <a:hlinkHover r:id="rId2" action="ppaction://hlinksldjump"/>
              <a:extLst>
                <a:ext uri="{FF2B5EF4-FFF2-40B4-BE49-F238E27FC236}">
                  <a16:creationId xmlns:a16="http://schemas.microsoft.com/office/drawing/2014/main" id="{74F93DC2-78F3-4EFD-739D-49FEACACB938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8" name="Rectángulo 417">
              <a:hlinkHover r:id="rId2" action="ppaction://hlinksldjump"/>
              <a:extLst>
                <a:ext uri="{FF2B5EF4-FFF2-40B4-BE49-F238E27FC236}">
                  <a16:creationId xmlns:a16="http://schemas.microsoft.com/office/drawing/2014/main" id="{DD7845BE-5995-DE9A-23C6-F1C13D3E9484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9" name="Rectángulo 418">
              <a:hlinkHover r:id="rId2" action="ppaction://hlinksldjump"/>
              <a:extLst>
                <a:ext uri="{FF2B5EF4-FFF2-40B4-BE49-F238E27FC236}">
                  <a16:creationId xmlns:a16="http://schemas.microsoft.com/office/drawing/2014/main" id="{ECCA0903-9948-A37C-2270-CAD4874B8691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0" name="Rectángulo 419">
              <a:hlinkHover r:id="rId2" action="ppaction://hlinksldjump"/>
              <a:extLst>
                <a:ext uri="{FF2B5EF4-FFF2-40B4-BE49-F238E27FC236}">
                  <a16:creationId xmlns:a16="http://schemas.microsoft.com/office/drawing/2014/main" id="{378AE0B5-2AB7-7981-1ABA-8D80B026D344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1" name="Rectángulo 420">
              <a:hlinkHover r:id="rId2" action="ppaction://hlinksldjump"/>
              <a:extLst>
                <a:ext uri="{FF2B5EF4-FFF2-40B4-BE49-F238E27FC236}">
                  <a16:creationId xmlns:a16="http://schemas.microsoft.com/office/drawing/2014/main" id="{2ABD4DA7-A5FA-6138-5F11-8ECE6A0F6B3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2" name="Rectángulo 421">
              <a:hlinkHover r:id="rId2" action="ppaction://hlinksldjump"/>
              <a:extLst>
                <a:ext uri="{FF2B5EF4-FFF2-40B4-BE49-F238E27FC236}">
                  <a16:creationId xmlns:a16="http://schemas.microsoft.com/office/drawing/2014/main" id="{A0CDF8C1-725A-DF5B-513D-DBD16C0DA8CB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423" name="Conector recto 422">
            <a:extLst>
              <a:ext uri="{FF2B5EF4-FFF2-40B4-BE49-F238E27FC236}">
                <a16:creationId xmlns:a16="http://schemas.microsoft.com/office/drawing/2014/main" id="{90E1C55E-57B5-963D-866E-0A83EA816487}"/>
              </a:ext>
            </a:extLst>
          </p:cNvPr>
          <p:cNvCxnSpPr>
            <a:cxnSpLocks/>
            <a:endCxn id="422" idx="3"/>
          </p:cNvCxnSpPr>
          <p:nvPr/>
        </p:nvCxnSpPr>
        <p:spPr>
          <a:xfrm flipH="1" flipV="1">
            <a:off x="3304862" y="1815162"/>
            <a:ext cx="7058123" cy="272966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4" name="Grupo 423">
            <a:extLst>
              <a:ext uri="{FF2B5EF4-FFF2-40B4-BE49-F238E27FC236}">
                <a16:creationId xmlns:a16="http://schemas.microsoft.com/office/drawing/2014/main" id="{FA456B60-FA01-479E-A055-A6BCA9F9B1DC}"/>
              </a:ext>
            </a:extLst>
          </p:cNvPr>
          <p:cNvGrpSpPr/>
          <p:nvPr/>
        </p:nvGrpSpPr>
        <p:grpSpPr>
          <a:xfrm rot="218872">
            <a:off x="8652150" y="4133135"/>
            <a:ext cx="2114235" cy="542781"/>
            <a:chOff x="3560130" y="2378960"/>
            <a:chExt cx="5945505" cy="1483964"/>
          </a:xfrm>
        </p:grpSpPr>
        <p:sp>
          <p:nvSpPr>
            <p:cNvPr id="425" name="Rectángulo 424">
              <a:hlinkHover r:id="rId2" action="ppaction://hlinksldjump"/>
              <a:extLst>
                <a:ext uri="{FF2B5EF4-FFF2-40B4-BE49-F238E27FC236}">
                  <a16:creationId xmlns:a16="http://schemas.microsoft.com/office/drawing/2014/main" id="{1C5E5B21-B680-1718-DDA9-2679F5E92036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6" name="Rectángulo 425">
              <a:hlinkHover r:id="rId2" action="ppaction://hlinksldjump"/>
              <a:extLst>
                <a:ext uri="{FF2B5EF4-FFF2-40B4-BE49-F238E27FC236}">
                  <a16:creationId xmlns:a16="http://schemas.microsoft.com/office/drawing/2014/main" id="{0B7D30A9-8C5A-6C8B-3696-305522469FFE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7" name="Rectángulo 426">
              <a:hlinkHover r:id="rId2" action="ppaction://hlinksldjump"/>
              <a:extLst>
                <a:ext uri="{FF2B5EF4-FFF2-40B4-BE49-F238E27FC236}">
                  <a16:creationId xmlns:a16="http://schemas.microsoft.com/office/drawing/2014/main" id="{7F9BAD68-D5BC-54ED-40CD-697AD851EE12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8" name="Rectángulo 427">
              <a:hlinkHover r:id="rId2" action="ppaction://hlinksldjump"/>
              <a:extLst>
                <a:ext uri="{FF2B5EF4-FFF2-40B4-BE49-F238E27FC236}">
                  <a16:creationId xmlns:a16="http://schemas.microsoft.com/office/drawing/2014/main" id="{286158AE-35FC-476D-4F97-E46FD9FBC6BA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9" name="Rectángulo 428">
              <a:hlinkHover r:id="rId2" action="ppaction://hlinksldjump"/>
              <a:extLst>
                <a:ext uri="{FF2B5EF4-FFF2-40B4-BE49-F238E27FC236}">
                  <a16:creationId xmlns:a16="http://schemas.microsoft.com/office/drawing/2014/main" id="{C7B96332-D009-B076-9E0D-52D946219228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0" name="Rectángulo 429">
              <a:hlinkHover r:id="rId2" action="ppaction://hlinksldjump"/>
              <a:extLst>
                <a:ext uri="{FF2B5EF4-FFF2-40B4-BE49-F238E27FC236}">
                  <a16:creationId xmlns:a16="http://schemas.microsoft.com/office/drawing/2014/main" id="{2841C5BD-CEC6-718B-70A3-AA87DC5327EC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1" name="Rectángulo 430">
              <a:hlinkHover r:id="rId2" action="ppaction://hlinksldjump"/>
              <a:extLst>
                <a:ext uri="{FF2B5EF4-FFF2-40B4-BE49-F238E27FC236}">
                  <a16:creationId xmlns:a16="http://schemas.microsoft.com/office/drawing/2014/main" id="{CB667466-12CD-AE95-10DD-A47750402B3F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2" name="Rectángulo 431">
              <a:hlinkHover r:id="rId2" action="ppaction://hlinksldjump"/>
              <a:extLst>
                <a:ext uri="{FF2B5EF4-FFF2-40B4-BE49-F238E27FC236}">
                  <a16:creationId xmlns:a16="http://schemas.microsoft.com/office/drawing/2014/main" id="{98441CF5-D25A-A29E-0FA7-AA49A8ECAA40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3" name="Rectángulo 432">
              <a:hlinkHover r:id="rId2" action="ppaction://hlinksldjump"/>
              <a:extLst>
                <a:ext uri="{FF2B5EF4-FFF2-40B4-BE49-F238E27FC236}">
                  <a16:creationId xmlns:a16="http://schemas.microsoft.com/office/drawing/2014/main" id="{683920F8-8FB3-7BB4-ABEA-0AE72D838A8D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4" name="Rectángulo 433">
              <a:hlinkHover r:id="rId2" action="ppaction://hlinksldjump"/>
              <a:extLst>
                <a:ext uri="{FF2B5EF4-FFF2-40B4-BE49-F238E27FC236}">
                  <a16:creationId xmlns:a16="http://schemas.microsoft.com/office/drawing/2014/main" id="{37C1755D-9631-1F4C-91F9-61A0A9EA0F0D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435" name="Conector recto 434">
            <a:extLst>
              <a:ext uri="{FF2B5EF4-FFF2-40B4-BE49-F238E27FC236}">
                <a16:creationId xmlns:a16="http://schemas.microsoft.com/office/drawing/2014/main" id="{4BAC18FC-9BDE-F6CD-6725-BB369F9DD37F}"/>
              </a:ext>
            </a:extLst>
          </p:cNvPr>
          <p:cNvCxnSpPr>
            <a:cxnSpLocks/>
            <a:endCxn id="468" idx="1"/>
          </p:cNvCxnSpPr>
          <p:nvPr/>
        </p:nvCxnSpPr>
        <p:spPr>
          <a:xfrm flipH="1" flipV="1">
            <a:off x="2676410" y="3633826"/>
            <a:ext cx="7644558" cy="9093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36" name="Grupo 435">
            <a:extLst>
              <a:ext uri="{FF2B5EF4-FFF2-40B4-BE49-F238E27FC236}">
                <a16:creationId xmlns:a16="http://schemas.microsoft.com/office/drawing/2014/main" id="{5C85AD84-010E-9FE7-719F-162E9E94768A}"/>
              </a:ext>
            </a:extLst>
          </p:cNvPr>
          <p:cNvGrpSpPr/>
          <p:nvPr/>
        </p:nvGrpSpPr>
        <p:grpSpPr>
          <a:xfrm rot="218872">
            <a:off x="6663196" y="3933703"/>
            <a:ext cx="2114235" cy="542781"/>
            <a:chOff x="3560130" y="2378960"/>
            <a:chExt cx="5945505" cy="1483964"/>
          </a:xfrm>
        </p:grpSpPr>
        <p:sp>
          <p:nvSpPr>
            <p:cNvPr id="437" name="Rectángulo 436">
              <a:hlinkHover r:id="rId2" action="ppaction://hlinksldjump"/>
              <a:extLst>
                <a:ext uri="{FF2B5EF4-FFF2-40B4-BE49-F238E27FC236}">
                  <a16:creationId xmlns:a16="http://schemas.microsoft.com/office/drawing/2014/main" id="{3F683507-E458-2A1A-13A1-DA09C0DE0413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8" name="Rectángulo 437">
              <a:hlinkHover r:id="rId2" action="ppaction://hlinksldjump"/>
              <a:extLst>
                <a:ext uri="{FF2B5EF4-FFF2-40B4-BE49-F238E27FC236}">
                  <a16:creationId xmlns:a16="http://schemas.microsoft.com/office/drawing/2014/main" id="{6BF5B93E-6CE5-F63A-2B6E-3D60295BEDCA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9" name="Rectángulo 438">
              <a:hlinkHover r:id="rId2" action="ppaction://hlinksldjump"/>
              <a:extLst>
                <a:ext uri="{FF2B5EF4-FFF2-40B4-BE49-F238E27FC236}">
                  <a16:creationId xmlns:a16="http://schemas.microsoft.com/office/drawing/2014/main" id="{F80BCBE9-8317-267E-E833-4750EDD81335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0" name="Rectángulo 439">
              <a:hlinkHover r:id="rId2" action="ppaction://hlinksldjump"/>
              <a:extLst>
                <a:ext uri="{FF2B5EF4-FFF2-40B4-BE49-F238E27FC236}">
                  <a16:creationId xmlns:a16="http://schemas.microsoft.com/office/drawing/2014/main" id="{760F0A01-BAD3-E738-1370-2EFEA81CFF58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1" name="Rectángulo 440">
              <a:hlinkHover r:id="rId2" action="ppaction://hlinksldjump"/>
              <a:extLst>
                <a:ext uri="{FF2B5EF4-FFF2-40B4-BE49-F238E27FC236}">
                  <a16:creationId xmlns:a16="http://schemas.microsoft.com/office/drawing/2014/main" id="{E944A979-C315-16C3-B27F-488FBDA803CD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2" name="Rectángulo 441">
              <a:hlinkHover r:id="rId2" action="ppaction://hlinksldjump"/>
              <a:extLst>
                <a:ext uri="{FF2B5EF4-FFF2-40B4-BE49-F238E27FC236}">
                  <a16:creationId xmlns:a16="http://schemas.microsoft.com/office/drawing/2014/main" id="{D32541B6-4037-56F3-46FE-CA503BFE8EB5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3" name="Rectángulo 442">
              <a:hlinkHover r:id="rId2" action="ppaction://hlinksldjump"/>
              <a:extLst>
                <a:ext uri="{FF2B5EF4-FFF2-40B4-BE49-F238E27FC236}">
                  <a16:creationId xmlns:a16="http://schemas.microsoft.com/office/drawing/2014/main" id="{77AF7326-BBEF-76E1-47A0-8292F70EF001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4" name="Rectángulo 443">
              <a:hlinkHover r:id="rId2" action="ppaction://hlinksldjump"/>
              <a:extLst>
                <a:ext uri="{FF2B5EF4-FFF2-40B4-BE49-F238E27FC236}">
                  <a16:creationId xmlns:a16="http://schemas.microsoft.com/office/drawing/2014/main" id="{6EE48518-7F5A-6C36-5199-8B1743D5414E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5" name="Rectángulo 444">
              <a:hlinkHover r:id="rId2" action="ppaction://hlinksldjump"/>
              <a:extLst>
                <a:ext uri="{FF2B5EF4-FFF2-40B4-BE49-F238E27FC236}">
                  <a16:creationId xmlns:a16="http://schemas.microsoft.com/office/drawing/2014/main" id="{D6FA31D4-A0D0-0651-B209-029EA3B712F1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6" name="Rectángulo 445">
              <a:hlinkHover r:id="rId2" action="ppaction://hlinksldjump"/>
              <a:extLst>
                <a:ext uri="{FF2B5EF4-FFF2-40B4-BE49-F238E27FC236}">
                  <a16:creationId xmlns:a16="http://schemas.microsoft.com/office/drawing/2014/main" id="{6E26ECAA-6EE1-D993-8B41-808B4512766E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47" name="Grupo 446">
            <a:extLst>
              <a:ext uri="{FF2B5EF4-FFF2-40B4-BE49-F238E27FC236}">
                <a16:creationId xmlns:a16="http://schemas.microsoft.com/office/drawing/2014/main" id="{1069F2C8-7E84-5E99-0093-642CE1AC6661}"/>
              </a:ext>
            </a:extLst>
          </p:cNvPr>
          <p:cNvGrpSpPr/>
          <p:nvPr/>
        </p:nvGrpSpPr>
        <p:grpSpPr>
          <a:xfrm rot="218872">
            <a:off x="4689048" y="3695018"/>
            <a:ext cx="2114235" cy="542781"/>
            <a:chOff x="3560130" y="2378960"/>
            <a:chExt cx="5945505" cy="1483964"/>
          </a:xfrm>
        </p:grpSpPr>
        <p:sp>
          <p:nvSpPr>
            <p:cNvPr id="448" name="Rectángulo 447">
              <a:hlinkHover r:id="rId2" action="ppaction://hlinksldjump"/>
              <a:extLst>
                <a:ext uri="{FF2B5EF4-FFF2-40B4-BE49-F238E27FC236}">
                  <a16:creationId xmlns:a16="http://schemas.microsoft.com/office/drawing/2014/main" id="{4CC6317E-6CF5-309A-2CBE-44629829648B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9" name="Rectángulo 448">
              <a:hlinkHover r:id="rId2" action="ppaction://hlinksldjump"/>
              <a:extLst>
                <a:ext uri="{FF2B5EF4-FFF2-40B4-BE49-F238E27FC236}">
                  <a16:creationId xmlns:a16="http://schemas.microsoft.com/office/drawing/2014/main" id="{0E9AB818-C42E-3917-082E-CCF717A0CE06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0" name="Rectángulo 449">
              <a:hlinkHover r:id="rId2" action="ppaction://hlinksldjump"/>
              <a:extLst>
                <a:ext uri="{FF2B5EF4-FFF2-40B4-BE49-F238E27FC236}">
                  <a16:creationId xmlns:a16="http://schemas.microsoft.com/office/drawing/2014/main" id="{FBFD20CA-DC64-2032-AD4D-EBBFCA22EC35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1" name="Rectángulo 450">
              <a:hlinkHover r:id="rId2" action="ppaction://hlinksldjump"/>
              <a:extLst>
                <a:ext uri="{FF2B5EF4-FFF2-40B4-BE49-F238E27FC236}">
                  <a16:creationId xmlns:a16="http://schemas.microsoft.com/office/drawing/2014/main" id="{D68B72FA-33C5-3E51-A039-978726EED55A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2" name="Rectángulo 451">
              <a:hlinkHover r:id="rId2" action="ppaction://hlinksldjump"/>
              <a:extLst>
                <a:ext uri="{FF2B5EF4-FFF2-40B4-BE49-F238E27FC236}">
                  <a16:creationId xmlns:a16="http://schemas.microsoft.com/office/drawing/2014/main" id="{61F06DD2-C173-27A3-2B84-2EE473D4BAA9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3" name="Rectángulo 452">
              <a:hlinkHover r:id="rId2" action="ppaction://hlinksldjump"/>
              <a:extLst>
                <a:ext uri="{FF2B5EF4-FFF2-40B4-BE49-F238E27FC236}">
                  <a16:creationId xmlns:a16="http://schemas.microsoft.com/office/drawing/2014/main" id="{77A05BEC-6BB6-7217-6FA8-8931389C2FBD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4" name="Rectángulo 453">
              <a:hlinkHover r:id="rId2" action="ppaction://hlinksldjump"/>
              <a:extLst>
                <a:ext uri="{FF2B5EF4-FFF2-40B4-BE49-F238E27FC236}">
                  <a16:creationId xmlns:a16="http://schemas.microsoft.com/office/drawing/2014/main" id="{839AF65B-9184-2F38-34E2-B83A2C363637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5" name="Rectángulo 454">
              <a:hlinkHover r:id="rId2" action="ppaction://hlinksldjump"/>
              <a:extLst>
                <a:ext uri="{FF2B5EF4-FFF2-40B4-BE49-F238E27FC236}">
                  <a16:creationId xmlns:a16="http://schemas.microsoft.com/office/drawing/2014/main" id="{389FCCEF-908B-3463-B798-63AB218B1D3C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6" name="Rectángulo 455">
              <a:hlinkHover r:id="rId2" action="ppaction://hlinksldjump"/>
              <a:extLst>
                <a:ext uri="{FF2B5EF4-FFF2-40B4-BE49-F238E27FC236}">
                  <a16:creationId xmlns:a16="http://schemas.microsoft.com/office/drawing/2014/main" id="{3EAD569F-15C9-8E3E-0700-48446EF35BC3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7" name="Rectángulo 456">
              <a:hlinkHover r:id="rId2" action="ppaction://hlinksldjump"/>
              <a:extLst>
                <a:ext uri="{FF2B5EF4-FFF2-40B4-BE49-F238E27FC236}">
                  <a16:creationId xmlns:a16="http://schemas.microsoft.com/office/drawing/2014/main" id="{6A90EFB2-A857-FE54-C9E9-17CA09E17146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58" name="Grupo 457">
            <a:extLst>
              <a:ext uri="{FF2B5EF4-FFF2-40B4-BE49-F238E27FC236}">
                <a16:creationId xmlns:a16="http://schemas.microsoft.com/office/drawing/2014/main" id="{29BAE4AB-A9E3-E702-DAB6-1BB59FE2E56A}"/>
              </a:ext>
            </a:extLst>
          </p:cNvPr>
          <p:cNvGrpSpPr/>
          <p:nvPr/>
        </p:nvGrpSpPr>
        <p:grpSpPr>
          <a:xfrm rot="218872">
            <a:off x="2648070" y="3477176"/>
            <a:ext cx="2114235" cy="542781"/>
            <a:chOff x="3560130" y="2378960"/>
            <a:chExt cx="5945505" cy="1483964"/>
          </a:xfrm>
        </p:grpSpPr>
        <p:sp>
          <p:nvSpPr>
            <p:cNvPr id="459" name="Rectángulo 458">
              <a:hlinkHover r:id="rId2" action="ppaction://hlinksldjump"/>
              <a:extLst>
                <a:ext uri="{FF2B5EF4-FFF2-40B4-BE49-F238E27FC236}">
                  <a16:creationId xmlns:a16="http://schemas.microsoft.com/office/drawing/2014/main" id="{97A50EAF-0832-A1A5-D4FE-45A6585070DF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0" name="Rectángulo 459">
              <a:hlinkHover r:id="rId2" action="ppaction://hlinksldjump"/>
              <a:extLst>
                <a:ext uri="{FF2B5EF4-FFF2-40B4-BE49-F238E27FC236}">
                  <a16:creationId xmlns:a16="http://schemas.microsoft.com/office/drawing/2014/main" id="{1F3B6422-D941-5358-0D77-609D9BF649D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1" name="Rectángulo 460">
              <a:hlinkHover r:id="rId2" action="ppaction://hlinksldjump"/>
              <a:extLst>
                <a:ext uri="{FF2B5EF4-FFF2-40B4-BE49-F238E27FC236}">
                  <a16:creationId xmlns:a16="http://schemas.microsoft.com/office/drawing/2014/main" id="{9377EEA1-82B1-FF44-9FC4-05F3C9149A47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2" name="Rectángulo 461">
              <a:hlinkHover r:id="rId2" action="ppaction://hlinksldjump"/>
              <a:extLst>
                <a:ext uri="{FF2B5EF4-FFF2-40B4-BE49-F238E27FC236}">
                  <a16:creationId xmlns:a16="http://schemas.microsoft.com/office/drawing/2014/main" id="{344E7790-2AC1-58D4-8251-B7D9FB943AED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3" name="Rectángulo 462">
              <a:hlinkHover r:id="rId2" action="ppaction://hlinksldjump"/>
              <a:extLst>
                <a:ext uri="{FF2B5EF4-FFF2-40B4-BE49-F238E27FC236}">
                  <a16:creationId xmlns:a16="http://schemas.microsoft.com/office/drawing/2014/main" id="{1026B696-88FF-E077-1631-488FFC2AA23C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4" name="Rectángulo 463">
              <a:hlinkHover r:id="rId2" action="ppaction://hlinksldjump"/>
              <a:extLst>
                <a:ext uri="{FF2B5EF4-FFF2-40B4-BE49-F238E27FC236}">
                  <a16:creationId xmlns:a16="http://schemas.microsoft.com/office/drawing/2014/main" id="{DBA1EB79-F012-B361-008B-0F7ECD3474DF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5" name="Rectángulo 464">
              <a:hlinkHover r:id="rId2" action="ppaction://hlinksldjump"/>
              <a:extLst>
                <a:ext uri="{FF2B5EF4-FFF2-40B4-BE49-F238E27FC236}">
                  <a16:creationId xmlns:a16="http://schemas.microsoft.com/office/drawing/2014/main" id="{F738E549-759F-C558-8506-C6E833A308DD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6" name="Rectángulo 465">
              <a:hlinkHover r:id="rId2" action="ppaction://hlinksldjump"/>
              <a:extLst>
                <a:ext uri="{FF2B5EF4-FFF2-40B4-BE49-F238E27FC236}">
                  <a16:creationId xmlns:a16="http://schemas.microsoft.com/office/drawing/2014/main" id="{096AF5A4-D512-7643-0A73-6B6C45B831AA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7" name="Rectángulo 466">
              <a:hlinkHover r:id="rId2" action="ppaction://hlinksldjump"/>
              <a:extLst>
                <a:ext uri="{FF2B5EF4-FFF2-40B4-BE49-F238E27FC236}">
                  <a16:creationId xmlns:a16="http://schemas.microsoft.com/office/drawing/2014/main" id="{2362AABA-E570-908D-E2DD-9E470A10738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8" name="Rectángulo 467">
              <a:hlinkHover r:id="rId2" action="ppaction://hlinksldjump"/>
              <a:extLst>
                <a:ext uri="{FF2B5EF4-FFF2-40B4-BE49-F238E27FC236}">
                  <a16:creationId xmlns:a16="http://schemas.microsoft.com/office/drawing/2014/main" id="{2ACD99BE-48B4-10A4-6E57-B2FCC6AB5BAB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69" name="Grupo 468">
            <a:extLst>
              <a:ext uri="{FF2B5EF4-FFF2-40B4-BE49-F238E27FC236}">
                <a16:creationId xmlns:a16="http://schemas.microsoft.com/office/drawing/2014/main" id="{96A67C24-C6A2-4497-BFA6-9F7A6897662F}"/>
              </a:ext>
            </a:extLst>
          </p:cNvPr>
          <p:cNvGrpSpPr/>
          <p:nvPr/>
        </p:nvGrpSpPr>
        <p:grpSpPr>
          <a:xfrm rot="21176428">
            <a:off x="8543640" y="4271800"/>
            <a:ext cx="2114235" cy="542781"/>
            <a:chOff x="3560130" y="2378960"/>
            <a:chExt cx="5945505" cy="1483964"/>
          </a:xfrm>
        </p:grpSpPr>
        <p:sp>
          <p:nvSpPr>
            <p:cNvPr id="470" name="Rectángulo 469">
              <a:hlinkHover r:id="rId2" action="ppaction://hlinksldjump"/>
              <a:extLst>
                <a:ext uri="{FF2B5EF4-FFF2-40B4-BE49-F238E27FC236}">
                  <a16:creationId xmlns:a16="http://schemas.microsoft.com/office/drawing/2014/main" id="{FEEE0925-7561-129A-6A74-843503D4187D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1" name="Rectángulo 470">
              <a:hlinkHover r:id="rId2" action="ppaction://hlinksldjump"/>
              <a:extLst>
                <a:ext uri="{FF2B5EF4-FFF2-40B4-BE49-F238E27FC236}">
                  <a16:creationId xmlns:a16="http://schemas.microsoft.com/office/drawing/2014/main" id="{1316752E-E62D-1388-9787-D5DFAE34E933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2" name="Rectángulo 471">
              <a:hlinkHover r:id="rId2" action="ppaction://hlinksldjump"/>
              <a:extLst>
                <a:ext uri="{FF2B5EF4-FFF2-40B4-BE49-F238E27FC236}">
                  <a16:creationId xmlns:a16="http://schemas.microsoft.com/office/drawing/2014/main" id="{0E295D7B-315B-57C4-1359-6705B90F9DFD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3" name="Rectángulo 472">
              <a:hlinkHover r:id="rId2" action="ppaction://hlinksldjump"/>
              <a:extLst>
                <a:ext uri="{FF2B5EF4-FFF2-40B4-BE49-F238E27FC236}">
                  <a16:creationId xmlns:a16="http://schemas.microsoft.com/office/drawing/2014/main" id="{58A7C37E-F2E1-128D-F471-E4378A975F4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4" name="Rectángulo 473">
              <a:hlinkHover r:id="rId2" action="ppaction://hlinksldjump"/>
              <a:extLst>
                <a:ext uri="{FF2B5EF4-FFF2-40B4-BE49-F238E27FC236}">
                  <a16:creationId xmlns:a16="http://schemas.microsoft.com/office/drawing/2014/main" id="{297D7E5A-AE3A-05FE-FC23-A5ECD6C2F902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5" name="Rectángulo 474">
              <a:hlinkHover r:id="rId2" action="ppaction://hlinksldjump"/>
              <a:extLst>
                <a:ext uri="{FF2B5EF4-FFF2-40B4-BE49-F238E27FC236}">
                  <a16:creationId xmlns:a16="http://schemas.microsoft.com/office/drawing/2014/main" id="{C712C7F4-F3BC-989F-B0B5-3FB1D8F16A98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6" name="Rectángulo 475">
              <a:hlinkHover r:id="rId2" action="ppaction://hlinksldjump"/>
              <a:extLst>
                <a:ext uri="{FF2B5EF4-FFF2-40B4-BE49-F238E27FC236}">
                  <a16:creationId xmlns:a16="http://schemas.microsoft.com/office/drawing/2014/main" id="{DBF67333-EDE2-AFEB-965E-AEA1D0BED76C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7" name="Rectángulo 476">
              <a:hlinkHover r:id="rId2" action="ppaction://hlinksldjump"/>
              <a:extLst>
                <a:ext uri="{FF2B5EF4-FFF2-40B4-BE49-F238E27FC236}">
                  <a16:creationId xmlns:a16="http://schemas.microsoft.com/office/drawing/2014/main" id="{83F567AC-7E14-470B-1D29-AAF64301493A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8" name="Rectángulo 477">
              <a:hlinkHover r:id="rId2" action="ppaction://hlinksldjump"/>
              <a:extLst>
                <a:ext uri="{FF2B5EF4-FFF2-40B4-BE49-F238E27FC236}">
                  <a16:creationId xmlns:a16="http://schemas.microsoft.com/office/drawing/2014/main" id="{166ABCD4-6D9C-F440-6782-21104DFBA4F2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9" name="Rectángulo 478">
              <a:hlinkHover r:id="rId2" action="ppaction://hlinksldjump"/>
              <a:extLst>
                <a:ext uri="{FF2B5EF4-FFF2-40B4-BE49-F238E27FC236}">
                  <a16:creationId xmlns:a16="http://schemas.microsoft.com/office/drawing/2014/main" id="{9F8E8AF0-E3A3-E4B0-55F6-7FBFC180CE6D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480" name="Conector recto 479">
            <a:extLst>
              <a:ext uri="{FF2B5EF4-FFF2-40B4-BE49-F238E27FC236}">
                <a16:creationId xmlns:a16="http://schemas.microsoft.com/office/drawing/2014/main" id="{A7FE46CD-D5A7-0AF1-3E0B-C79C90B3C0F4}"/>
              </a:ext>
            </a:extLst>
          </p:cNvPr>
          <p:cNvCxnSpPr>
            <a:cxnSpLocks/>
          </p:cNvCxnSpPr>
          <p:nvPr/>
        </p:nvCxnSpPr>
        <p:spPr>
          <a:xfrm flipH="1">
            <a:off x="2675430" y="4525687"/>
            <a:ext cx="7729725" cy="5622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81" name="Grupo 480">
            <a:extLst>
              <a:ext uri="{FF2B5EF4-FFF2-40B4-BE49-F238E27FC236}">
                <a16:creationId xmlns:a16="http://schemas.microsoft.com/office/drawing/2014/main" id="{10D42E9C-BD76-4C0C-26F5-D05C04B44D8E}"/>
              </a:ext>
            </a:extLst>
          </p:cNvPr>
          <p:cNvGrpSpPr/>
          <p:nvPr/>
        </p:nvGrpSpPr>
        <p:grpSpPr>
          <a:xfrm rot="21176428">
            <a:off x="6575039" y="4458956"/>
            <a:ext cx="2114235" cy="542781"/>
            <a:chOff x="3560130" y="2378960"/>
            <a:chExt cx="5945505" cy="1483964"/>
          </a:xfrm>
        </p:grpSpPr>
        <p:sp>
          <p:nvSpPr>
            <p:cNvPr id="482" name="Rectángulo 481">
              <a:hlinkHover r:id="rId2" action="ppaction://hlinksldjump"/>
              <a:extLst>
                <a:ext uri="{FF2B5EF4-FFF2-40B4-BE49-F238E27FC236}">
                  <a16:creationId xmlns:a16="http://schemas.microsoft.com/office/drawing/2014/main" id="{446DAEDC-818D-76EE-0E86-00D2C0885481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3" name="Rectángulo 482">
              <a:hlinkHover r:id="rId2" action="ppaction://hlinksldjump"/>
              <a:extLst>
                <a:ext uri="{FF2B5EF4-FFF2-40B4-BE49-F238E27FC236}">
                  <a16:creationId xmlns:a16="http://schemas.microsoft.com/office/drawing/2014/main" id="{224328F6-6512-BBE9-9AC2-1E62949BCA9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4" name="Rectángulo 483">
              <a:hlinkHover r:id="rId2" action="ppaction://hlinksldjump"/>
              <a:extLst>
                <a:ext uri="{FF2B5EF4-FFF2-40B4-BE49-F238E27FC236}">
                  <a16:creationId xmlns:a16="http://schemas.microsoft.com/office/drawing/2014/main" id="{00FF375E-A0B8-7546-B377-538D8185CAB1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5" name="Rectángulo 484">
              <a:hlinkHover r:id="rId2" action="ppaction://hlinksldjump"/>
              <a:extLst>
                <a:ext uri="{FF2B5EF4-FFF2-40B4-BE49-F238E27FC236}">
                  <a16:creationId xmlns:a16="http://schemas.microsoft.com/office/drawing/2014/main" id="{991C8B05-73EC-2C0E-04DC-C87DFE47F685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6" name="Rectángulo 485">
              <a:hlinkHover r:id="rId2" action="ppaction://hlinksldjump"/>
              <a:extLst>
                <a:ext uri="{FF2B5EF4-FFF2-40B4-BE49-F238E27FC236}">
                  <a16:creationId xmlns:a16="http://schemas.microsoft.com/office/drawing/2014/main" id="{956B453F-7CC3-00B3-432E-FAF78323C472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7" name="Rectángulo 486">
              <a:hlinkHover r:id="rId2" action="ppaction://hlinksldjump"/>
              <a:extLst>
                <a:ext uri="{FF2B5EF4-FFF2-40B4-BE49-F238E27FC236}">
                  <a16:creationId xmlns:a16="http://schemas.microsoft.com/office/drawing/2014/main" id="{0B358690-5871-F50A-0C10-DAF007AD9609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8" name="Rectángulo 487">
              <a:hlinkHover r:id="rId2" action="ppaction://hlinksldjump"/>
              <a:extLst>
                <a:ext uri="{FF2B5EF4-FFF2-40B4-BE49-F238E27FC236}">
                  <a16:creationId xmlns:a16="http://schemas.microsoft.com/office/drawing/2014/main" id="{B32F37FE-BC8D-A636-00DD-AD488A2B17DB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9" name="Rectángulo 488">
              <a:hlinkHover r:id="rId2" action="ppaction://hlinksldjump"/>
              <a:extLst>
                <a:ext uri="{FF2B5EF4-FFF2-40B4-BE49-F238E27FC236}">
                  <a16:creationId xmlns:a16="http://schemas.microsoft.com/office/drawing/2014/main" id="{A5F65EB6-C820-AAFA-5B51-900AF3E1AB31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0" name="Rectángulo 489">
              <a:hlinkHover r:id="rId2" action="ppaction://hlinksldjump"/>
              <a:extLst>
                <a:ext uri="{FF2B5EF4-FFF2-40B4-BE49-F238E27FC236}">
                  <a16:creationId xmlns:a16="http://schemas.microsoft.com/office/drawing/2014/main" id="{72AA2CA4-B4FB-C8A0-B104-9891EAB099AD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1" name="Rectángulo 490">
              <a:hlinkHover r:id="rId2" action="ppaction://hlinksldjump"/>
              <a:extLst>
                <a:ext uri="{FF2B5EF4-FFF2-40B4-BE49-F238E27FC236}">
                  <a16:creationId xmlns:a16="http://schemas.microsoft.com/office/drawing/2014/main" id="{5753C4C3-E4B1-CE47-E20A-0333F728A231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92" name="Grupo 491">
            <a:extLst>
              <a:ext uri="{FF2B5EF4-FFF2-40B4-BE49-F238E27FC236}">
                <a16:creationId xmlns:a16="http://schemas.microsoft.com/office/drawing/2014/main" id="{68CF1CDD-AC7B-6112-A48A-4CB28DC555EA}"/>
              </a:ext>
            </a:extLst>
          </p:cNvPr>
          <p:cNvGrpSpPr/>
          <p:nvPr/>
        </p:nvGrpSpPr>
        <p:grpSpPr>
          <a:xfrm rot="21176428">
            <a:off x="4489229" y="4607731"/>
            <a:ext cx="2114235" cy="542781"/>
            <a:chOff x="3560130" y="2378960"/>
            <a:chExt cx="5945505" cy="1483964"/>
          </a:xfrm>
        </p:grpSpPr>
        <p:sp>
          <p:nvSpPr>
            <p:cNvPr id="493" name="Rectángulo 492">
              <a:hlinkHover r:id="rId2" action="ppaction://hlinksldjump"/>
              <a:extLst>
                <a:ext uri="{FF2B5EF4-FFF2-40B4-BE49-F238E27FC236}">
                  <a16:creationId xmlns:a16="http://schemas.microsoft.com/office/drawing/2014/main" id="{498B5BB4-C6DF-C41E-207F-21A573F8DFA6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4" name="Rectángulo 493">
              <a:hlinkHover r:id="rId2" action="ppaction://hlinksldjump"/>
              <a:extLst>
                <a:ext uri="{FF2B5EF4-FFF2-40B4-BE49-F238E27FC236}">
                  <a16:creationId xmlns:a16="http://schemas.microsoft.com/office/drawing/2014/main" id="{30FD5AF4-A179-F735-B4AA-53D27C3E99F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5" name="Rectángulo 494">
              <a:hlinkHover r:id="rId2" action="ppaction://hlinksldjump"/>
              <a:extLst>
                <a:ext uri="{FF2B5EF4-FFF2-40B4-BE49-F238E27FC236}">
                  <a16:creationId xmlns:a16="http://schemas.microsoft.com/office/drawing/2014/main" id="{274A3B84-91AD-5900-B6E4-B162D43EB09C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6" name="Rectángulo 495">
              <a:hlinkHover r:id="rId2" action="ppaction://hlinksldjump"/>
              <a:extLst>
                <a:ext uri="{FF2B5EF4-FFF2-40B4-BE49-F238E27FC236}">
                  <a16:creationId xmlns:a16="http://schemas.microsoft.com/office/drawing/2014/main" id="{2C88F028-07E8-9B0D-BD8D-6725295AE9E3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7" name="Rectángulo 496">
              <a:hlinkHover r:id="rId2" action="ppaction://hlinksldjump"/>
              <a:extLst>
                <a:ext uri="{FF2B5EF4-FFF2-40B4-BE49-F238E27FC236}">
                  <a16:creationId xmlns:a16="http://schemas.microsoft.com/office/drawing/2014/main" id="{E261963C-26A0-0879-FA21-8C2B1058EEC6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8" name="Rectángulo 497">
              <a:hlinkHover r:id="rId2" action="ppaction://hlinksldjump"/>
              <a:extLst>
                <a:ext uri="{FF2B5EF4-FFF2-40B4-BE49-F238E27FC236}">
                  <a16:creationId xmlns:a16="http://schemas.microsoft.com/office/drawing/2014/main" id="{783391EE-7C5B-B135-A348-1107BA15F6C7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9" name="Rectángulo 498">
              <a:hlinkHover r:id="rId2" action="ppaction://hlinksldjump"/>
              <a:extLst>
                <a:ext uri="{FF2B5EF4-FFF2-40B4-BE49-F238E27FC236}">
                  <a16:creationId xmlns:a16="http://schemas.microsoft.com/office/drawing/2014/main" id="{C823BB6F-66D4-B8F3-AD30-BE4D5EFE0680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0" name="Rectángulo 499">
              <a:hlinkHover r:id="rId2" action="ppaction://hlinksldjump"/>
              <a:extLst>
                <a:ext uri="{FF2B5EF4-FFF2-40B4-BE49-F238E27FC236}">
                  <a16:creationId xmlns:a16="http://schemas.microsoft.com/office/drawing/2014/main" id="{65417818-BF46-A812-0896-35DF6407EA68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1" name="Rectángulo 500">
              <a:hlinkHover r:id="rId2" action="ppaction://hlinksldjump"/>
              <a:extLst>
                <a:ext uri="{FF2B5EF4-FFF2-40B4-BE49-F238E27FC236}">
                  <a16:creationId xmlns:a16="http://schemas.microsoft.com/office/drawing/2014/main" id="{C6770CD5-B3C2-762E-E5BA-3AF6A2DAFD0B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2" name="Rectángulo 501">
              <a:hlinkHover r:id="rId2" action="ppaction://hlinksldjump"/>
              <a:extLst>
                <a:ext uri="{FF2B5EF4-FFF2-40B4-BE49-F238E27FC236}">
                  <a16:creationId xmlns:a16="http://schemas.microsoft.com/office/drawing/2014/main" id="{94C8E548-95F3-F9C9-3CED-193B9C4F5014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503" name="Grupo 502">
            <a:extLst>
              <a:ext uri="{FF2B5EF4-FFF2-40B4-BE49-F238E27FC236}">
                <a16:creationId xmlns:a16="http://schemas.microsoft.com/office/drawing/2014/main" id="{F1ACA802-6B4A-EE4E-F3D1-F661981500E7}"/>
              </a:ext>
            </a:extLst>
          </p:cNvPr>
          <p:cNvGrpSpPr/>
          <p:nvPr/>
        </p:nvGrpSpPr>
        <p:grpSpPr>
          <a:xfrm rot="21176428">
            <a:off x="2508193" y="4791774"/>
            <a:ext cx="2114235" cy="542781"/>
            <a:chOff x="3560130" y="2378960"/>
            <a:chExt cx="5945505" cy="1483964"/>
          </a:xfrm>
        </p:grpSpPr>
        <p:sp>
          <p:nvSpPr>
            <p:cNvPr id="504" name="Rectángulo 503">
              <a:hlinkHover r:id="rId2" action="ppaction://hlinksldjump"/>
              <a:extLst>
                <a:ext uri="{FF2B5EF4-FFF2-40B4-BE49-F238E27FC236}">
                  <a16:creationId xmlns:a16="http://schemas.microsoft.com/office/drawing/2014/main" id="{6D76A154-9FDD-755C-DA21-87255B47921E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5" name="Rectángulo 504">
              <a:hlinkHover r:id="rId2" action="ppaction://hlinksldjump"/>
              <a:extLst>
                <a:ext uri="{FF2B5EF4-FFF2-40B4-BE49-F238E27FC236}">
                  <a16:creationId xmlns:a16="http://schemas.microsoft.com/office/drawing/2014/main" id="{E0A426C8-30CE-DBA5-3413-422B75D80C8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6" name="Rectángulo 505">
              <a:hlinkHover r:id="rId2" action="ppaction://hlinksldjump"/>
              <a:extLst>
                <a:ext uri="{FF2B5EF4-FFF2-40B4-BE49-F238E27FC236}">
                  <a16:creationId xmlns:a16="http://schemas.microsoft.com/office/drawing/2014/main" id="{A6B42277-384B-F51A-E1F8-A657C56889AF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7" name="Rectángulo 506">
              <a:hlinkHover r:id="rId2" action="ppaction://hlinksldjump"/>
              <a:extLst>
                <a:ext uri="{FF2B5EF4-FFF2-40B4-BE49-F238E27FC236}">
                  <a16:creationId xmlns:a16="http://schemas.microsoft.com/office/drawing/2014/main" id="{D17A6FF4-2B17-CC57-9A2D-F85CD7405DC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8" name="Rectángulo 507">
              <a:hlinkHover r:id="rId2" action="ppaction://hlinksldjump"/>
              <a:extLst>
                <a:ext uri="{FF2B5EF4-FFF2-40B4-BE49-F238E27FC236}">
                  <a16:creationId xmlns:a16="http://schemas.microsoft.com/office/drawing/2014/main" id="{CF55BD31-E5A1-CCA8-535E-730BF6FFBC1F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9" name="Rectángulo 508">
              <a:hlinkHover r:id="rId2" action="ppaction://hlinksldjump"/>
              <a:extLst>
                <a:ext uri="{FF2B5EF4-FFF2-40B4-BE49-F238E27FC236}">
                  <a16:creationId xmlns:a16="http://schemas.microsoft.com/office/drawing/2014/main" id="{6199ECE0-6C97-0655-19D2-7A6CB055E619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0" name="Rectángulo 509">
              <a:hlinkHover r:id="rId2" action="ppaction://hlinksldjump"/>
              <a:extLst>
                <a:ext uri="{FF2B5EF4-FFF2-40B4-BE49-F238E27FC236}">
                  <a16:creationId xmlns:a16="http://schemas.microsoft.com/office/drawing/2014/main" id="{D0020AF8-46D1-A33D-CC29-F79CACAC267D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1" name="Rectángulo 510">
              <a:hlinkHover r:id="rId2" action="ppaction://hlinksldjump"/>
              <a:extLst>
                <a:ext uri="{FF2B5EF4-FFF2-40B4-BE49-F238E27FC236}">
                  <a16:creationId xmlns:a16="http://schemas.microsoft.com/office/drawing/2014/main" id="{7ADF1C8A-EB35-FBCF-6E94-85641BDF8A77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2" name="Rectángulo 511">
              <a:hlinkHover r:id="rId2" action="ppaction://hlinksldjump"/>
              <a:extLst>
                <a:ext uri="{FF2B5EF4-FFF2-40B4-BE49-F238E27FC236}">
                  <a16:creationId xmlns:a16="http://schemas.microsoft.com/office/drawing/2014/main" id="{DDEF75D9-5910-8CEC-6417-BB82D18B8E33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3" name="Rectángulo 512">
              <a:hlinkHover r:id="rId2" action="ppaction://hlinksldjump"/>
              <a:extLst>
                <a:ext uri="{FF2B5EF4-FFF2-40B4-BE49-F238E27FC236}">
                  <a16:creationId xmlns:a16="http://schemas.microsoft.com/office/drawing/2014/main" id="{DF5BC8D3-AEE4-F476-F3DB-A709E10AC9BF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pic>
        <p:nvPicPr>
          <p:cNvPr id="515" name="Imagen 514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0E17DC14-44C3-99B1-B03E-8AE159D671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2164" y="4606583"/>
            <a:ext cx="1866667" cy="2552381"/>
          </a:xfrm>
          <a:prstGeom prst="rect">
            <a:avLst/>
          </a:prstGeom>
        </p:spPr>
      </p:pic>
      <p:pic>
        <p:nvPicPr>
          <p:cNvPr id="517" name="Imagen 516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5CCA3CF8-4CA4-692F-2698-CA99D9EB26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76502" y="2481100"/>
            <a:ext cx="4144670" cy="2547245"/>
          </a:xfrm>
          <a:prstGeom prst="rect">
            <a:avLst/>
          </a:prstGeom>
        </p:spPr>
      </p:pic>
      <p:sp>
        <p:nvSpPr>
          <p:cNvPr id="9" name="Triángulo isósceles 8">
            <a:hlinkHover r:id="rId2" action="ppaction://hlinksldjump"/>
            <a:extLst>
              <a:ext uri="{FF2B5EF4-FFF2-40B4-BE49-F238E27FC236}">
                <a16:creationId xmlns:a16="http://schemas.microsoft.com/office/drawing/2014/main" id="{D3AC6CF6-D7D0-8F9B-0145-34F4F63E6711}"/>
              </a:ext>
            </a:extLst>
          </p:cNvPr>
          <p:cNvSpPr/>
          <p:nvPr/>
        </p:nvSpPr>
        <p:spPr>
          <a:xfrm>
            <a:off x="9062832" y="2632665"/>
            <a:ext cx="3482651" cy="2321144"/>
          </a:xfrm>
          <a:custGeom>
            <a:avLst/>
            <a:gdLst>
              <a:gd name="connsiteX0" fmla="*/ 0 w 5022202"/>
              <a:gd name="connsiteY0" fmla="*/ 2321144 h 2321144"/>
              <a:gd name="connsiteX1" fmla="*/ 2825591 w 5022202"/>
              <a:gd name="connsiteY1" fmla="*/ 0 h 2321144"/>
              <a:gd name="connsiteX2" fmla="*/ 5022202 w 5022202"/>
              <a:gd name="connsiteY2" fmla="*/ 2321144 h 2321144"/>
              <a:gd name="connsiteX3" fmla="*/ 0 w 5022202"/>
              <a:gd name="connsiteY3" fmla="*/ 2321144 h 2321144"/>
              <a:gd name="connsiteX0" fmla="*/ 0 w 3482651"/>
              <a:gd name="connsiteY0" fmla="*/ 2321144 h 2321144"/>
              <a:gd name="connsiteX1" fmla="*/ 2825591 w 3482651"/>
              <a:gd name="connsiteY1" fmla="*/ 0 h 2321144"/>
              <a:gd name="connsiteX2" fmla="*/ 3482651 w 3482651"/>
              <a:gd name="connsiteY2" fmla="*/ 632304 h 2321144"/>
              <a:gd name="connsiteX3" fmla="*/ 0 w 3482651"/>
              <a:gd name="connsiteY3" fmla="*/ 2321144 h 232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2651" h="2321144">
                <a:moveTo>
                  <a:pt x="0" y="2321144"/>
                </a:moveTo>
                <a:lnTo>
                  <a:pt x="2825591" y="0"/>
                </a:lnTo>
                <a:lnTo>
                  <a:pt x="3482651" y="632304"/>
                </a:lnTo>
                <a:lnTo>
                  <a:pt x="0" y="2321144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6" name="Imagen 55" descr="Imagen que contiene interior, tabla, niña, pequeño&#10;&#10;Descripción generada automáticamente">
            <a:extLst>
              <a:ext uri="{FF2B5EF4-FFF2-40B4-BE49-F238E27FC236}">
                <a16:creationId xmlns:a16="http://schemas.microsoft.com/office/drawing/2014/main" id="{8544F3E0-AD4B-3AD5-569C-4B572C8EEA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354" y="4306219"/>
            <a:ext cx="2048330" cy="3175706"/>
          </a:xfrm>
          <a:prstGeom prst="rect">
            <a:avLst/>
          </a:prstGeom>
        </p:spPr>
      </p:pic>
      <p:pic>
        <p:nvPicPr>
          <p:cNvPr id="514" name="Imagen 513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45A540A8-2A0B-1BB8-7F50-260DA76432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671" y="-554499"/>
            <a:ext cx="2187012" cy="3565416"/>
          </a:xfrm>
          <a:prstGeom prst="rect">
            <a:avLst/>
          </a:prstGeom>
        </p:spPr>
      </p:pic>
      <p:sp>
        <p:nvSpPr>
          <p:cNvPr id="519" name="Rectángulo 518">
            <a:extLst>
              <a:ext uri="{FF2B5EF4-FFF2-40B4-BE49-F238E27FC236}">
                <a16:creationId xmlns:a16="http://schemas.microsoft.com/office/drawing/2014/main" id="{EB7156B2-2482-64A0-ABAA-3A420F87E063}"/>
              </a:ext>
            </a:extLst>
          </p:cNvPr>
          <p:cNvSpPr/>
          <p:nvPr/>
        </p:nvSpPr>
        <p:spPr>
          <a:xfrm rot="1669317">
            <a:off x="2360430" y="907293"/>
            <a:ext cx="475812" cy="136720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18" name="Imagen 517" descr="Una caricatura de una persona&#10;&#10;Descripción generada automáticamente">
            <a:extLst>
              <a:ext uri="{FF2B5EF4-FFF2-40B4-BE49-F238E27FC236}">
                <a16:creationId xmlns:a16="http://schemas.microsoft.com/office/drawing/2014/main" id="{4AAE1FA6-10EA-6CF7-ADAB-B2764F0B428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348" y="-367940"/>
            <a:ext cx="2076162" cy="2068357"/>
          </a:xfrm>
          <a:prstGeom prst="rect">
            <a:avLst/>
          </a:prstGeom>
        </p:spPr>
      </p:pic>
      <p:sp>
        <p:nvSpPr>
          <p:cNvPr id="520" name="Rectángulo 519">
            <a:extLst>
              <a:ext uri="{FF2B5EF4-FFF2-40B4-BE49-F238E27FC236}">
                <a16:creationId xmlns:a16="http://schemas.microsoft.com/office/drawing/2014/main" id="{A7CF36B3-49B9-9596-3FE0-D7A0A8295423}"/>
              </a:ext>
            </a:extLst>
          </p:cNvPr>
          <p:cNvSpPr/>
          <p:nvPr/>
        </p:nvSpPr>
        <p:spPr>
          <a:xfrm rot="20378881">
            <a:off x="4234600" y="1445781"/>
            <a:ext cx="354300" cy="78208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22" name="Conector recto 521">
            <a:extLst>
              <a:ext uri="{FF2B5EF4-FFF2-40B4-BE49-F238E27FC236}">
                <a16:creationId xmlns:a16="http://schemas.microsoft.com/office/drawing/2014/main" id="{F70DC8DE-64A5-23D0-5B66-15B560FFF4A6}"/>
              </a:ext>
            </a:extLst>
          </p:cNvPr>
          <p:cNvCxnSpPr/>
          <p:nvPr/>
        </p:nvCxnSpPr>
        <p:spPr>
          <a:xfrm>
            <a:off x="4076116" y="879122"/>
            <a:ext cx="3890849" cy="703297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3" name="Diagrama de flujo: retraso 522">
            <a:hlinkHover r:id="rId2" action="ppaction://hlinksldjump"/>
            <a:extLst>
              <a:ext uri="{FF2B5EF4-FFF2-40B4-BE49-F238E27FC236}">
                <a16:creationId xmlns:a16="http://schemas.microsoft.com/office/drawing/2014/main" id="{FA9D7CF8-20D3-3521-DD1E-BD44791A3D6F}"/>
              </a:ext>
            </a:extLst>
          </p:cNvPr>
          <p:cNvSpPr/>
          <p:nvPr/>
        </p:nvSpPr>
        <p:spPr>
          <a:xfrm rot="3451375">
            <a:off x="4010662" y="936331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25" name="Conector recto 524">
            <a:extLst>
              <a:ext uri="{FF2B5EF4-FFF2-40B4-BE49-F238E27FC236}">
                <a16:creationId xmlns:a16="http://schemas.microsoft.com/office/drawing/2014/main" id="{E71EE3DA-C615-112C-A2A8-49A94C88E469}"/>
              </a:ext>
            </a:extLst>
          </p:cNvPr>
          <p:cNvCxnSpPr>
            <a:stCxn id="523" idx="1"/>
          </p:cNvCxnSpPr>
          <p:nvPr/>
        </p:nvCxnSpPr>
        <p:spPr>
          <a:xfrm>
            <a:off x="4096731" y="881172"/>
            <a:ext cx="1015119" cy="660075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6" name="Diagrama de flujo: retraso 525">
            <a:hlinkHover r:id="rId2" action="ppaction://hlinksldjump"/>
            <a:extLst>
              <a:ext uri="{FF2B5EF4-FFF2-40B4-BE49-F238E27FC236}">
                <a16:creationId xmlns:a16="http://schemas.microsoft.com/office/drawing/2014/main" id="{9A88D3A6-61B7-5F86-94E8-9C5DEFC192FB}"/>
              </a:ext>
            </a:extLst>
          </p:cNvPr>
          <p:cNvSpPr/>
          <p:nvPr/>
        </p:nvSpPr>
        <p:spPr>
          <a:xfrm rot="4310206">
            <a:off x="3920916" y="936329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30" name="Conector recto 529">
            <a:extLst>
              <a:ext uri="{FF2B5EF4-FFF2-40B4-BE49-F238E27FC236}">
                <a16:creationId xmlns:a16="http://schemas.microsoft.com/office/drawing/2014/main" id="{DA306165-23BE-69D3-66B2-EEE6966CB7CE}"/>
              </a:ext>
            </a:extLst>
          </p:cNvPr>
          <p:cNvCxnSpPr>
            <a:stCxn id="526" idx="2"/>
          </p:cNvCxnSpPr>
          <p:nvPr/>
        </p:nvCxnSpPr>
        <p:spPr>
          <a:xfrm>
            <a:off x="4010210" y="1069666"/>
            <a:ext cx="9019990" cy="563593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1" name="Diagrama de flujo: retraso 530">
            <a:hlinkHover r:id="rId2" action="ppaction://hlinksldjump"/>
            <a:extLst>
              <a:ext uri="{FF2B5EF4-FFF2-40B4-BE49-F238E27FC236}">
                <a16:creationId xmlns:a16="http://schemas.microsoft.com/office/drawing/2014/main" id="{F3206AEA-D119-187A-A93F-A56F086B2559}"/>
              </a:ext>
            </a:extLst>
          </p:cNvPr>
          <p:cNvSpPr/>
          <p:nvPr/>
        </p:nvSpPr>
        <p:spPr>
          <a:xfrm rot="4310206">
            <a:off x="10708429" y="-587203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2" name="Diagrama de flujo: retraso 531">
            <a:hlinkHover r:id="rId2" action="ppaction://hlinksldjump"/>
            <a:extLst>
              <a:ext uri="{FF2B5EF4-FFF2-40B4-BE49-F238E27FC236}">
                <a16:creationId xmlns:a16="http://schemas.microsoft.com/office/drawing/2014/main" id="{F414D476-320D-FE82-8622-0A9A49E4E459}"/>
              </a:ext>
            </a:extLst>
          </p:cNvPr>
          <p:cNvSpPr/>
          <p:nvPr/>
        </p:nvSpPr>
        <p:spPr>
          <a:xfrm rot="1844166">
            <a:off x="3908371" y="1060822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36" name="Conector recto 535">
            <a:extLst>
              <a:ext uri="{FF2B5EF4-FFF2-40B4-BE49-F238E27FC236}">
                <a16:creationId xmlns:a16="http://schemas.microsoft.com/office/drawing/2014/main" id="{AEE4F0CA-CEE5-89AD-BE94-92C57637F186}"/>
              </a:ext>
            </a:extLst>
          </p:cNvPr>
          <p:cNvCxnSpPr/>
          <p:nvPr/>
        </p:nvCxnSpPr>
        <p:spPr>
          <a:xfrm>
            <a:off x="4109659" y="1069666"/>
            <a:ext cx="5580424" cy="660113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7" name="Diagrama de flujo: retraso 536">
            <a:hlinkHover r:id="rId2" action="ppaction://hlinksldjump"/>
            <a:extLst>
              <a:ext uri="{FF2B5EF4-FFF2-40B4-BE49-F238E27FC236}">
                <a16:creationId xmlns:a16="http://schemas.microsoft.com/office/drawing/2014/main" id="{79A929D9-00D1-CF5B-28F5-6B4B6371A784}"/>
              </a:ext>
            </a:extLst>
          </p:cNvPr>
          <p:cNvSpPr/>
          <p:nvPr/>
        </p:nvSpPr>
        <p:spPr>
          <a:xfrm rot="3079746">
            <a:off x="4061330" y="1125791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39" name="Conector recto 538">
            <a:extLst>
              <a:ext uri="{FF2B5EF4-FFF2-40B4-BE49-F238E27FC236}">
                <a16:creationId xmlns:a16="http://schemas.microsoft.com/office/drawing/2014/main" id="{104D8496-F6D5-2D97-9DC9-6BADD7845925}"/>
              </a:ext>
            </a:extLst>
          </p:cNvPr>
          <p:cNvCxnSpPr>
            <a:stCxn id="537" idx="1"/>
          </p:cNvCxnSpPr>
          <p:nvPr/>
        </p:nvCxnSpPr>
        <p:spPr>
          <a:xfrm>
            <a:off x="4131063" y="1082316"/>
            <a:ext cx="2137804" cy="63996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0" name="Diagrama de flujo: retraso 539">
            <a:hlinkHover r:id="rId2" action="ppaction://hlinksldjump"/>
            <a:extLst>
              <a:ext uri="{FF2B5EF4-FFF2-40B4-BE49-F238E27FC236}">
                <a16:creationId xmlns:a16="http://schemas.microsoft.com/office/drawing/2014/main" id="{7C313306-BB01-DB0A-976A-003DCB5AC431}"/>
              </a:ext>
            </a:extLst>
          </p:cNvPr>
          <p:cNvSpPr/>
          <p:nvPr/>
        </p:nvSpPr>
        <p:spPr>
          <a:xfrm rot="4310206">
            <a:off x="4009672" y="1126736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16" name="Conector recto 515">
            <a:extLst>
              <a:ext uri="{FF2B5EF4-FFF2-40B4-BE49-F238E27FC236}">
                <a16:creationId xmlns:a16="http://schemas.microsoft.com/office/drawing/2014/main" id="{9026F956-2104-0484-07D8-30734C867A19}"/>
              </a:ext>
            </a:extLst>
          </p:cNvPr>
          <p:cNvCxnSpPr/>
          <p:nvPr/>
        </p:nvCxnSpPr>
        <p:spPr>
          <a:xfrm>
            <a:off x="4159883" y="1082316"/>
            <a:ext cx="4467318" cy="63996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1" name="Diagrama de flujo: retraso 520">
            <a:hlinkHover r:id="rId2" action="ppaction://hlinksldjump"/>
            <a:extLst>
              <a:ext uri="{FF2B5EF4-FFF2-40B4-BE49-F238E27FC236}">
                <a16:creationId xmlns:a16="http://schemas.microsoft.com/office/drawing/2014/main" id="{F0F3940A-994F-C0A7-F1FE-73AA24720ACE}"/>
              </a:ext>
            </a:extLst>
          </p:cNvPr>
          <p:cNvSpPr/>
          <p:nvPr/>
        </p:nvSpPr>
        <p:spPr>
          <a:xfrm rot="3435995">
            <a:off x="4009123" y="1080203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34" name="Conector recto 533">
            <a:extLst>
              <a:ext uri="{FF2B5EF4-FFF2-40B4-BE49-F238E27FC236}">
                <a16:creationId xmlns:a16="http://schemas.microsoft.com/office/drawing/2014/main" id="{2B8CF061-6846-627D-FA7E-305DA4D24FC8}"/>
              </a:ext>
            </a:extLst>
          </p:cNvPr>
          <p:cNvCxnSpPr/>
          <p:nvPr/>
        </p:nvCxnSpPr>
        <p:spPr>
          <a:xfrm>
            <a:off x="4159883" y="1227441"/>
            <a:ext cx="280604" cy="633769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5" name="Diagrama de flujo: retraso 534">
            <a:hlinkHover r:id="rId2" action="ppaction://hlinksldjump"/>
            <a:extLst>
              <a:ext uri="{FF2B5EF4-FFF2-40B4-BE49-F238E27FC236}">
                <a16:creationId xmlns:a16="http://schemas.microsoft.com/office/drawing/2014/main" id="{AE937070-5B28-61A7-7202-C4A8190E6BB5}"/>
              </a:ext>
            </a:extLst>
          </p:cNvPr>
          <p:cNvSpPr/>
          <p:nvPr/>
        </p:nvSpPr>
        <p:spPr>
          <a:xfrm rot="5154556">
            <a:off x="3978817" y="1145440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3" name="Imagen 102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99C82CE8-5CED-D777-A678-0B7C0FAE9A3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289" y="366056"/>
            <a:ext cx="1751268" cy="2174549"/>
          </a:xfrm>
          <a:prstGeom prst="rect">
            <a:avLst/>
          </a:prstGeom>
        </p:spPr>
      </p:pic>
      <p:pic>
        <p:nvPicPr>
          <p:cNvPr id="524" name="Imagen 523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E29CEAA4-0EF4-9D74-2CF3-19F78AEE2B9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336" y="232166"/>
            <a:ext cx="2204660" cy="2510864"/>
          </a:xfrm>
          <a:prstGeom prst="rect">
            <a:avLst/>
          </a:prstGeom>
        </p:spPr>
      </p:pic>
      <p:pic>
        <p:nvPicPr>
          <p:cNvPr id="528" name="Imagen 527">
            <a:extLst>
              <a:ext uri="{FF2B5EF4-FFF2-40B4-BE49-F238E27FC236}">
                <a16:creationId xmlns:a16="http://schemas.microsoft.com/office/drawing/2014/main" id="{B7615672-4630-B098-4326-2293EF5B4DC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2226" y="623212"/>
            <a:ext cx="1447925" cy="1409822"/>
          </a:xfrm>
          <a:prstGeom prst="rect">
            <a:avLst/>
          </a:prstGeom>
        </p:spPr>
      </p:pic>
      <p:pic>
        <p:nvPicPr>
          <p:cNvPr id="544" name="Imagen 543" descr="Imagen que contiene objeto, reloj, flor&#10;&#10;Descripción generada automáticamente">
            <a:extLst>
              <a:ext uri="{FF2B5EF4-FFF2-40B4-BE49-F238E27FC236}">
                <a16:creationId xmlns:a16="http://schemas.microsoft.com/office/drawing/2014/main" id="{766B3B34-CF2D-9F34-A078-F29B02906FF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7971" y="3447031"/>
            <a:ext cx="1846893" cy="2092340"/>
          </a:xfrm>
          <a:prstGeom prst="rect">
            <a:avLst/>
          </a:prstGeom>
        </p:spPr>
      </p:pic>
      <p:sp>
        <p:nvSpPr>
          <p:cNvPr id="545" name="Rectángulo 544">
            <a:hlinkClick r:id="rId2" action="ppaction://hlinksldjump"/>
            <a:extLst>
              <a:ext uri="{FF2B5EF4-FFF2-40B4-BE49-F238E27FC236}">
                <a16:creationId xmlns:a16="http://schemas.microsoft.com/office/drawing/2014/main" id="{9E9442DD-36FC-A834-E53B-5B4E35CBA850}"/>
              </a:ext>
            </a:extLst>
          </p:cNvPr>
          <p:cNvSpPr/>
          <p:nvPr/>
        </p:nvSpPr>
        <p:spPr>
          <a:xfrm>
            <a:off x="12556108" y="3745396"/>
            <a:ext cx="1330580" cy="16825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29" name="Grupo 528">
            <a:extLst>
              <a:ext uri="{FF2B5EF4-FFF2-40B4-BE49-F238E27FC236}">
                <a16:creationId xmlns:a16="http://schemas.microsoft.com/office/drawing/2014/main" id="{D2928227-58CC-AA41-7BC1-37C9E518071B}"/>
              </a:ext>
            </a:extLst>
          </p:cNvPr>
          <p:cNvGrpSpPr/>
          <p:nvPr/>
        </p:nvGrpSpPr>
        <p:grpSpPr>
          <a:xfrm>
            <a:off x="2551346" y="1836724"/>
            <a:ext cx="6860941" cy="5322240"/>
            <a:chOff x="2364871" y="1650505"/>
            <a:chExt cx="6860941" cy="5322240"/>
          </a:xfrm>
        </p:grpSpPr>
        <p:sp>
          <p:nvSpPr>
            <p:cNvPr id="538" name="Forma libre: forma 537">
              <a:extLst>
                <a:ext uri="{FF2B5EF4-FFF2-40B4-BE49-F238E27FC236}">
                  <a16:creationId xmlns:a16="http://schemas.microsoft.com/office/drawing/2014/main" id="{8A9E1FB6-A817-24CF-709E-580992A942D5}"/>
                </a:ext>
              </a:extLst>
            </p:cNvPr>
            <p:cNvSpPr/>
            <p:nvPr/>
          </p:nvSpPr>
          <p:spPr>
            <a:xfrm>
              <a:off x="2364871" y="1650505"/>
              <a:ext cx="6647769" cy="5322240"/>
            </a:xfrm>
            <a:custGeom>
              <a:avLst/>
              <a:gdLst>
                <a:gd name="connsiteX0" fmla="*/ 4245127 w 5215813"/>
                <a:gd name="connsiteY0" fmla="*/ 0 h 4160513"/>
                <a:gd name="connsiteX1" fmla="*/ 5133639 w 5215813"/>
                <a:gd name="connsiteY1" fmla="*/ 838923 h 4160513"/>
                <a:gd name="connsiteX2" fmla="*/ 5046022 w 5215813"/>
                <a:gd name="connsiteY2" fmla="*/ 1202631 h 4160513"/>
                <a:gd name="connsiteX3" fmla="*/ 4983858 w 5215813"/>
                <a:gd name="connsiteY3" fmla="*/ 1304750 h 4160513"/>
                <a:gd name="connsiteX4" fmla="*/ 5013229 w 5215813"/>
                <a:gd name="connsiteY4" fmla="*/ 1323001 h 4160513"/>
                <a:gd name="connsiteX5" fmla="*/ 5215813 w 5215813"/>
                <a:gd name="connsiteY5" fmla="*/ 1759192 h 4160513"/>
                <a:gd name="connsiteX6" fmla="*/ 5013229 w 5215813"/>
                <a:gd name="connsiteY6" fmla="*/ 2195384 h 4160513"/>
                <a:gd name="connsiteX7" fmla="*/ 4942454 w 5215813"/>
                <a:gd name="connsiteY7" fmla="*/ 2239363 h 4160513"/>
                <a:gd name="connsiteX8" fmla="*/ 4950034 w 5215813"/>
                <a:gd name="connsiteY8" fmla="*/ 2246960 h 4160513"/>
                <a:gd name="connsiteX9" fmla="*/ 5197405 w 5215813"/>
                <a:gd name="connsiteY9" fmla="*/ 2873367 h 4160513"/>
                <a:gd name="connsiteX10" fmla="*/ 3856602 w 5215813"/>
                <a:gd name="connsiteY10" fmla="*/ 3955456 h 4160513"/>
                <a:gd name="connsiteX11" fmla="*/ 3457888 w 5215813"/>
                <a:gd name="connsiteY11" fmla="*/ 3906808 h 4160513"/>
                <a:gd name="connsiteX12" fmla="*/ 3404757 w 5215813"/>
                <a:gd name="connsiteY12" fmla="*/ 3891114 h 4160513"/>
                <a:gd name="connsiteX13" fmla="*/ 3391182 w 5215813"/>
                <a:gd name="connsiteY13" fmla="*/ 3902761 h 4160513"/>
                <a:gd name="connsiteX14" fmla="*/ 2512177 w 5215813"/>
                <a:gd name="connsiteY14" fmla="*/ 4160513 h 4160513"/>
                <a:gd name="connsiteX15" fmla="*/ 1269074 w 5215813"/>
                <a:gd name="connsiteY15" fmla="*/ 3280492 h 4160513"/>
                <a:gd name="connsiteX16" fmla="*/ 1300907 w 5215813"/>
                <a:gd name="connsiteY16" fmla="*/ 3081751 h 4160513"/>
                <a:gd name="connsiteX17" fmla="*/ 1313976 w 5215813"/>
                <a:gd name="connsiteY17" fmla="*/ 3049907 h 4160513"/>
                <a:gd name="connsiteX18" fmla="*/ 1174321 w 5215813"/>
                <a:gd name="connsiteY18" fmla="*/ 3040124 h 4160513"/>
                <a:gd name="connsiteX19" fmla="*/ 532016 w 5215813"/>
                <a:gd name="connsiteY19" fmla="*/ 2492532 h 4160513"/>
                <a:gd name="connsiteX20" fmla="*/ 886679 w 5215813"/>
                <a:gd name="connsiteY20" fmla="*/ 2029044 h 4160513"/>
                <a:gd name="connsiteX21" fmla="*/ 1003835 w 5215813"/>
                <a:gd name="connsiteY21" fmla="*/ 1984859 h 4160513"/>
                <a:gd name="connsiteX22" fmla="*/ 933898 w 5215813"/>
                <a:gd name="connsiteY22" fmla="*/ 1980750 h 4160513"/>
                <a:gd name="connsiteX23" fmla="*/ 0 w 5215813"/>
                <a:gd name="connsiteY23" fmla="*/ 1313033 h 4160513"/>
                <a:gd name="connsiteX24" fmla="*/ 1169616 w 5215813"/>
                <a:gd name="connsiteY24" fmla="*/ 631469 h 4160513"/>
                <a:gd name="connsiteX25" fmla="*/ 1405335 w 5215813"/>
                <a:gd name="connsiteY25" fmla="*/ 645316 h 4160513"/>
                <a:gd name="connsiteX26" fmla="*/ 1621969 w 5215813"/>
                <a:gd name="connsiteY26" fmla="*/ 684503 h 4160513"/>
                <a:gd name="connsiteX27" fmla="*/ 1622408 w 5215813"/>
                <a:gd name="connsiteY27" fmla="*/ 673876 h 4160513"/>
                <a:gd name="connsiteX28" fmla="*/ 1920907 w 5215813"/>
                <a:gd name="connsiteY28" fmla="*/ 80226 h 4160513"/>
                <a:gd name="connsiteX29" fmla="*/ 2219407 w 5215813"/>
                <a:gd name="connsiteY29" fmla="*/ 673876 h 4160513"/>
                <a:gd name="connsiteX30" fmla="*/ 2221830 w 5215813"/>
                <a:gd name="connsiteY30" fmla="*/ 732523 h 4160513"/>
                <a:gd name="connsiteX31" fmla="*/ 2294857 w 5215813"/>
                <a:gd name="connsiteY31" fmla="*/ 671531 h 4160513"/>
                <a:gd name="connsiteX32" fmla="*/ 2923129 w 5215813"/>
                <a:gd name="connsiteY32" fmla="*/ 492199 h 4160513"/>
                <a:gd name="connsiteX33" fmla="*/ 3268978 w 5215813"/>
                <a:gd name="connsiteY33" fmla="*/ 540315 h 4160513"/>
                <a:gd name="connsiteX34" fmla="*/ 3401017 w 5215813"/>
                <a:gd name="connsiteY34" fmla="*/ 589702 h 4160513"/>
                <a:gd name="connsiteX35" fmla="*/ 3426439 w 5215813"/>
                <a:gd name="connsiteY35" fmla="*/ 512377 h 4160513"/>
                <a:gd name="connsiteX36" fmla="*/ 4245127 w 5215813"/>
                <a:gd name="connsiteY36" fmla="*/ 0 h 4160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215813" h="4160513">
                  <a:moveTo>
                    <a:pt x="4245127" y="0"/>
                  </a:moveTo>
                  <a:cubicBezTo>
                    <a:pt x="4735839" y="0"/>
                    <a:pt x="5133639" y="375599"/>
                    <a:pt x="5133639" y="838923"/>
                  </a:cubicBezTo>
                  <a:cubicBezTo>
                    <a:pt x="5133639" y="969233"/>
                    <a:pt x="5102173" y="1092604"/>
                    <a:pt x="5046022" y="1202631"/>
                  </a:cubicBezTo>
                  <a:lnTo>
                    <a:pt x="4983858" y="1304750"/>
                  </a:lnTo>
                  <a:lnTo>
                    <a:pt x="5013229" y="1323001"/>
                  </a:lnTo>
                  <a:cubicBezTo>
                    <a:pt x="5135454" y="1417532"/>
                    <a:pt x="5215813" y="1577618"/>
                    <a:pt x="5215813" y="1759192"/>
                  </a:cubicBezTo>
                  <a:cubicBezTo>
                    <a:pt x="5215813" y="1940766"/>
                    <a:pt x="5135454" y="2100853"/>
                    <a:pt x="5013229" y="2195384"/>
                  </a:cubicBezTo>
                  <a:lnTo>
                    <a:pt x="4942454" y="2239363"/>
                  </a:lnTo>
                  <a:lnTo>
                    <a:pt x="4950034" y="2246960"/>
                  </a:lnTo>
                  <a:cubicBezTo>
                    <a:pt x="5105807" y="2423742"/>
                    <a:pt x="5197405" y="2639922"/>
                    <a:pt x="5197405" y="2873367"/>
                  </a:cubicBezTo>
                  <a:cubicBezTo>
                    <a:pt x="5197405" y="3470988"/>
                    <a:pt x="4597107" y="3955456"/>
                    <a:pt x="3856602" y="3955456"/>
                  </a:cubicBezTo>
                  <a:cubicBezTo>
                    <a:pt x="3717757" y="3955456"/>
                    <a:pt x="3583842" y="3938424"/>
                    <a:pt x="3457888" y="3906808"/>
                  </a:cubicBezTo>
                  <a:lnTo>
                    <a:pt x="3404757" y="3891114"/>
                  </a:lnTo>
                  <a:lnTo>
                    <a:pt x="3391182" y="3902761"/>
                  </a:lnTo>
                  <a:cubicBezTo>
                    <a:pt x="3166225" y="4062014"/>
                    <a:pt x="2855449" y="4160513"/>
                    <a:pt x="2512177" y="4160513"/>
                  </a:cubicBezTo>
                  <a:cubicBezTo>
                    <a:pt x="1825631" y="4160513"/>
                    <a:pt x="1269074" y="3766514"/>
                    <a:pt x="1269074" y="3280492"/>
                  </a:cubicBezTo>
                  <a:cubicBezTo>
                    <a:pt x="1269074" y="3212145"/>
                    <a:pt x="1280081" y="3145618"/>
                    <a:pt x="1300907" y="3081751"/>
                  </a:cubicBezTo>
                  <a:lnTo>
                    <a:pt x="1313976" y="3049907"/>
                  </a:lnTo>
                  <a:lnTo>
                    <a:pt x="1174321" y="3040124"/>
                  </a:lnTo>
                  <a:cubicBezTo>
                    <a:pt x="807758" y="2988004"/>
                    <a:pt x="532016" y="2762643"/>
                    <a:pt x="532016" y="2492532"/>
                  </a:cubicBezTo>
                  <a:cubicBezTo>
                    <a:pt x="532016" y="2299596"/>
                    <a:pt x="672701" y="2129491"/>
                    <a:pt x="886679" y="2029044"/>
                  </a:cubicBezTo>
                  <a:lnTo>
                    <a:pt x="1003835" y="1984859"/>
                  </a:lnTo>
                  <a:lnTo>
                    <a:pt x="933898" y="1980750"/>
                  </a:lnTo>
                  <a:cubicBezTo>
                    <a:pt x="400924" y="1917197"/>
                    <a:pt x="0" y="1642398"/>
                    <a:pt x="0" y="1313033"/>
                  </a:cubicBezTo>
                  <a:cubicBezTo>
                    <a:pt x="0" y="936616"/>
                    <a:pt x="523655" y="631469"/>
                    <a:pt x="1169616" y="631469"/>
                  </a:cubicBezTo>
                  <a:cubicBezTo>
                    <a:pt x="1250362" y="631469"/>
                    <a:pt x="1329196" y="636237"/>
                    <a:pt x="1405335" y="645316"/>
                  </a:cubicBezTo>
                  <a:lnTo>
                    <a:pt x="1621969" y="684503"/>
                  </a:lnTo>
                  <a:lnTo>
                    <a:pt x="1622408" y="673876"/>
                  </a:lnTo>
                  <a:cubicBezTo>
                    <a:pt x="1650819" y="335081"/>
                    <a:pt x="1773666" y="80226"/>
                    <a:pt x="1920907" y="80226"/>
                  </a:cubicBezTo>
                  <a:cubicBezTo>
                    <a:pt x="2068149" y="80226"/>
                    <a:pt x="2190996" y="335081"/>
                    <a:pt x="2219407" y="673876"/>
                  </a:cubicBezTo>
                  <a:lnTo>
                    <a:pt x="2221830" y="732523"/>
                  </a:lnTo>
                  <a:lnTo>
                    <a:pt x="2294857" y="671531"/>
                  </a:lnTo>
                  <a:cubicBezTo>
                    <a:pt x="2455645" y="560731"/>
                    <a:pt x="2677773" y="492199"/>
                    <a:pt x="2923129" y="492199"/>
                  </a:cubicBezTo>
                  <a:cubicBezTo>
                    <a:pt x="3045807" y="492199"/>
                    <a:pt x="3162678" y="509332"/>
                    <a:pt x="3268978" y="540315"/>
                  </a:cubicBezTo>
                  <a:lnTo>
                    <a:pt x="3401017" y="589702"/>
                  </a:lnTo>
                  <a:lnTo>
                    <a:pt x="3426439" y="512377"/>
                  </a:lnTo>
                  <a:cubicBezTo>
                    <a:pt x="3561322" y="211275"/>
                    <a:pt x="3877093" y="0"/>
                    <a:pt x="4245127" y="0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73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541" name="Forma libre: forma 540">
              <a:extLst>
                <a:ext uri="{FF2B5EF4-FFF2-40B4-BE49-F238E27FC236}">
                  <a16:creationId xmlns:a16="http://schemas.microsoft.com/office/drawing/2014/main" id="{2CB06FD0-7383-8EBC-E302-306B392D16E6}"/>
                </a:ext>
              </a:extLst>
            </p:cNvPr>
            <p:cNvSpPr/>
            <p:nvPr/>
          </p:nvSpPr>
          <p:spPr>
            <a:xfrm>
              <a:off x="4174185" y="2076014"/>
              <a:ext cx="5051627" cy="3018743"/>
            </a:xfrm>
            <a:custGeom>
              <a:avLst/>
              <a:gdLst>
                <a:gd name="connsiteX0" fmla="*/ 1947417 w 5051627"/>
                <a:gd name="connsiteY0" fmla="*/ 1584298 h 3018743"/>
                <a:gd name="connsiteX1" fmla="*/ 1858293 w 5051627"/>
                <a:gd name="connsiteY1" fmla="*/ 1643298 h 3018743"/>
                <a:gd name="connsiteX2" fmla="*/ 1896881 w 5051627"/>
                <a:gd name="connsiteY2" fmla="*/ 1646339 h 3018743"/>
                <a:gd name="connsiteX3" fmla="*/ 1952941 w 5051627"/>
                <a:gd name="connsiteY3" fmla="*/ 1659945 h 3018743"/>
                <a:gd name="connsiteX4" fmla="*/ 1958020 w 5051627"/>
                <a:gd name="connsiteY4" fmla="*/ 1620556 h 3018743"/>
                <a:gd name="connsiteX5" fmla="*/ 1963172 w 5051627"/>
                <a:gd name="connsiteY5" fmla="*/ 1606993 h 3018743"/>
                <a:gd name="connsiteX6" fmla="*/ 1149492 w 5051627"/>
                <a:gd name="connsiteY6" fmla="*/ 0 h 3018743"/>
                <a:gd name="connsiteX7" fmla="*/ 2208651 w 5051627"/>
                <a:gd name="connsiteY7" fmla="*/ 563292 h 3018743"/>
                <a:gd name="connsiteX8" fmla="*/ 2265266 w 5051627"/>
                <a:gd name="connsiteY8" fmla="*/ 709626 h 3018743"/>
                <a:gd name="connsiteX9" fmla="*/ 2402421 w 5051627"/>
                <a:gd name="connsiteY9" fmla="*/ 651420 h 3018743"/>
                <a:gd name="connsiteX10" fmla="*/ 2747550 w 5051627"/>
                <a:gd name="connsiteY10" fmla="*/ 596941 h 3018743"/>
                <a:gd name="connsiteX11" fmla="*/ 2969140 w 5051627"/>
                <a:gd name="connsiteY11" fmla="*/ 618766 h 3018743"/>
                <a:gd name="connsiteX12" fmla="*/ 2988287 w 5051627"/>
                <a:gd name="connsiteY12" fmla="*/ 623623 h 3018743"/>
                <a:gd name="connsiteX13" fmla="*/ 2998828 w 5051627"/>
                <a:gd name="connsiteY13" fmla="*/ 515672 h 3018743"/>
                <a:gd name="connsiteX14" fmla="*/ 3536559 w 5051627"/>
                <a:gd name="connsiteY14" fmla="*/ 63177 h 3018743"/>
                <a:gd name="connsiteX15" fmla="*/ 4085442 w 5051627"/>
                <a:gd name="connsiteY15" fmla="*/ 629883 h 3018743"/>
                <a:gd name="connsiteX16" fmla="*/ 4074291 w 5051627"/>
                <a:gd name="connsiteY16" fmla="*/ 744094 h 3018743"/>
                <a:gd name="connsiteX17" fmla="*/ 4070477 w 5051627"/>
                <a:gd name="connsiteY17" fmla="*/ 756780 h 3018743"/>
                <a:gd name="connsiteX18" fmla="*/ 4154923 w 5051627"/>
                <a:gd name="connsiteY18" fmla="*/ 760480 h 3018743"/>
                <a:gd name="connsiteX19" fmla="*/ 5051627 w 5051627"/>
                <a:gd name="connsiteY19" fmla="*/ 1622788 h 3018743"/>
                <a:gd name="connsiteX20" fmla="*/ 4349820 w 5051627"/>
                <a:gd name="connsiteY20" fmla="*/ 2450602 h 3018743"/>
                <a:gd name="connsiteX21" fmla="*/ 4325235 w 5051627"/>
                <a:gd name="connsiteY21" fmla="*/ 2456088 h 3018743"/>
                <a:gd name="connsiteX22" fmla="*/ 4276943 w 5051627"/>
                <a:gd name="connsiteY22" fmla="*/ 2516282 h 3018743"/>
                <a:gd name="connsiteX23" fmla="*/ 3568671 w 5051627"/>
                <a:gd name="connsiteY23" fmla="*/ 2771061 h 3018743"/>
                <a:gd name="connsiteX24" fmla="*/ 2860399 w 5051627"/>
                <a:gd name="connsiteY24" fmla="*/ 2516282 h 3018743"/>
                <a:gd name="connsiteX25" fmla="*/ 2808919 w 5051627"/>
                <a:gd name="connsiteY25" fmla="*/ 2452114 h 3018743"/>
                <a:gd name="connsiteX26" fmla="*/ 2647973 w 5051627"/>
                <a:gd name="connsiteY26" fmla="*/ 2439429 h 3018743"/>
                <a:gd name="connsiteX27" fmla="*/ 2591839 w 5051627"/>
                <a:gd name="connsiteY27" fmla="*/ 2426394 h 3018743"/>
                <a:gd name="connsiteX28" fmla="*/ 2586834 w 5051627"/>
                <a:gd name="connsiteY28" fmla="*/ 2465212 h 3018743"/>
                <a:gd name="connsiteX29" fmla="*/ 1718188 w 5051627"/>
                <a:gd name="connsiteY29" fmla="*/ 3018743 h 3018743"/>
                <a:gd name="connsiteX30" fmla="*/ 831528 w 5051627"/>
                <a:gd name="connsiteY30" fmla="*/ 2325499 h 3018743"/>
                <a:gd name="connsiteX31" fmla="*/ 982955 w 5051627"/>
                <a:gd name="connsiteY31" fmla="*/ 1937900 h 3018743"/>
                <a:gd name="connsiteX32" fmla="*/ 1084230 w 5051627"/>
                <a:gd name="connsiteY32" fmla="*/ 1841930 h 3018743"/>
                <a:gd name="connsiteX33" fmla="*/ 1031963 w 5051627"/>
                <a:gd name="connsiteY33" fmla="*/ 1839812 h 3018743"/>
                <a:gd name="connsiteX34" fmla="*/ 0 w 5051627"/>
                <a:gd name="connsiteY34" fmla="*/ 922287 h 3018743"/>
                <a:gd name="connsiteX35" fmla="*/ 1149492 w 5051627"/>
                <a:gd name="connsiteY35" fmla="*/ 0 h 301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051627" h="3018743">
                  <a:moveTo>
                    <a:pt x="1947417" y="1584298"/>
                  </a:moveTo>
                  <a:lnTo>
                    <a:pt x="1858293" y="1643298"/>
                  </a:lnTo>
                  <a:lnTo>
                    <a:pt x="1896881" y="1646339"/>
                  </a:lnTo>
                  <a:lnTo>
                    <a:pt x="1952941" y="1659945"/>
                  </a:lnTo>
                  <a:lnTo>
                    <a:pt x="1958020" y="1620556"/>
                  </a:lnTo>
                  <a:lnTo>
                    <a:pt x="1963172" y="1606993"/>
                  </a:lnTo>
                  <a:close/>
                  <a:moveTo>
                    <a:pt x="1149492" y="0"/>
                  </a:moveTo>
                  <a:cubicBezTo>
                    <a:pt x="1625627" y="0"/>
                    <a:pt x="2034149" y="232269"/>
                    <a:pt x="2208651" y="563292"/>
                  </a:cubicBezTo>
                  <a:lnTo>
                    <a:pt x="2265266" y="709626"/>
                  </a:lnTo>
                  <a:lnTo>
                    <a:pt x="2402421" y="651420"/>
                  </a:lnTo>
                  <a:cubicBezTo>
                    <a:pt x="2508500" y="616340"/>
                    <a:pt x="2625127" y="596941"/>
                    <a:pt x="2747550" y="596941"/>
                  </a:cubicBezTo>
                  <a:cubicBezTo>
                    <a:pt x="2824064" y="596941"/>
                    <a:pt x="2898314" y="604519"/>
                    <a:pt x="2969140" y="618766"/>
                  </a:cubicBezTo>
                  <a:lnTo>
                    <a:pt x="2988287" y="623623"/>
                  </a:lnTo>
                  <a:lnTo>
                    <a:pt x="2998828" y="515672"/>
                  </a:lnTo>
                  <a:cubicBezTo>
                    <a:pt x="3050009" y="257434"/>
                    <a:pt x="3271312" y="63177"/>
                    <a:pt x="3536559" y="63177"/>
                  </a:cubicBezTo>
                  <a:cubicBezTo>
                    <a:pt x="3839699" y="63177"/>
                    <a:pt x="4085442" y="316900"/>
                    <a:pt x="4085442" y="629883"/>
                  </a:cubicBezTo>
                  <a:cubicBezTo>
                    <a:pt x="4085442" y="669006"/>
                    <a:pt x="4081602" y="707203"/>
                    <a:pt x="4074291" y="744094"/>
                  </a:cubicBezTo>
                  <a:lnTo>
                    <a:pt x="4070477" y="756780"/>
                  </a:lnTo>
                  <a:lnTo>
                    <a:pt x="4154923" y="760480"/>
                  </a:lnTo>
                  <a:cubicBezTo>
                    <a:pt x="4658588" y="804868"/>
                    <a:pt x="5051627" y="1173996"/>
                    <a:pt x="5051627" y="1622788"/>
                  </a:cubicBezTo>
                  <a:cubicBezTo>
                    <a:pt x="5051627" y="2011741"/>
                    <a:pt x="4756411" y="2340858"/>
                    <a:pt x="4349820" y="2450602"/>
                  </a:cubicBezTo>
                  <a:lnTo>
                    <a:pt x="4325235" y="2456088"/>
                  </a:lnTo>
                  <a:lnTo>
                    <a:pt x="4276943" y="2516282"/>
                  </a:lnTo>
                  <a:cubicBezTo>
                    <a:pt x="4123447" y="2669997"/>
                    <a:pt x="3863503" y="2771061"/>
                    <a:pt x="3568671" y="2771061"/>
                  </a:cubicBezTo>
                  <a:cubicBezTo>
                    <a:pt x="3273839" y="2771061"/>
                    <a:pt x="3013896" y="2669997"/>
                    <a:pt x="2860399" y="2516282"/>
                  </a:cubicBezTo>
                  <a:lnTo>
                    <a:pt x="2808919" y="2452114"/>
                  </a:lnTo>
                  <a:lnTo>
                    <a:pt x="2647973" y="2439429"/>
                  </a:lnTo>
                  <a:lnTo>
                    <a:pt x="2591839" y="2426394"/>
                  </a:lnTo>
                  <a:lnTo>
                    <a:pt x="2586834" y="2465212"/>
                  </a:lnTo>
                  <a:cubicBezTo>
                    <a:pt x="2504156" y="2781112"/>
                    <a:pt x="2146666" y="3018743"/>
                    <a:pt x="1718188" y="3018743"/>
                  </a:cubicBezTo>
                  <a:cubicBezTo>
                    <a:pt x="1228499" y="3018743"/>
                    <a:pt x="831528" y="2708367"/>
                    <a:pt x="831528" y="2325499"/>
                  </a:cubicBezTo>
                  <a:cubicBezTo>
                    <a:pt x="831528" y="2181924"/>
                    <a:pt x="887352" y="2048542"/>
                    <a:pt x="982955" y="1937900"/>
                  </a:cubicBezTo>
                  <a:lnTo>
                    <a:pt x="1084230" y="1841930"/>
                  </a:lnTo>
                  <a:lnTo>
                    <a:pt x="1031963" y="1839812"/>
                  </a:lnTo>
                  <a:cubicBezTo>
                    <a:pt x="452325" y="1792582"/>
                    <a:pt x="0" y="1399817"/>
                    <a:pt x="0" y="922287"/>
                  </a:cubicBezTo>
                  <a:cubicBezTo>
                    <a:pt x="0" y="412922"/>
                    <a:pt x="514645" y="0"/>
                    <a:pt x="1149492" y="0"/>
                  </a:cubicBezTo>
                  <a:close/>
                </a:path>
              </a:pathLst>
            </a:custGeom>
            <a:solidFill>
              <a:schemeClr val="bg1">
                <a:lumMod val="65000"/>
                <a:alpha val="65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542" name="Forma libre: forma 541">
              <a:extLst>
                <a:ext uri="{FF2B5EF4-FFF2-40B4-BE49-F238E27FC236}">
                  <a16:creationId xmlns:a16="http://schemas.microsoft.com/office/drawing/2014/main" id="{41664DA0-3523-FAEB-C82D-784030001186}"/>
                </a:ext>
              </a:extLst>
            </p:cNvPr>
            <p:cNvSpPr/>
            <p:nvPr/>
          </p:nvSpPr>
          <p:spPr>
            <a:xfrm>
              <a:off x="3646535" y="4639136"/>
              <a:ext cx="2233550" cy="1615653"/>
            </a:xfrm>
            <a:custGeom>
              <a:avLst/>
              <a:gdLst>
                <a:gd name="connsiteX0" fmla="*/ 1464024 w 2233550"/>
                <a:gd name="connsiteY0" fmla="*/ 0 h 1615653"/>
                <a:gd name="connsiteX1" fmla="*/ 2233550 w 2233550"/>
                <a:gd name="connsiteY1" fmla="*/ 515692 h 1615653"/>
                <a:gd name="connsiteX2" fmla="*/ 2131597 w 2233550"/>
                <a:gd name="connsiteY2" fmla="*/ 772382 h 1615653"/>
                <a:gd name="connsiteX3" fmla="*/ 2089959 w 2233550"/>
                <a:gd name="connsiteY3" fmla="*/ 812647 h 1615653"/>
                <a:gd name="connsiteX4" fmla="*/ 2109781 w 2233550"/>
                <a:gd name="connsiteY4" fmla="*/ 827506 h 1615653"/>
                <a:gd name="connsiteX5" fmla="*/ 2187400 w 2233550"/>
                <a:gd name="connsiteY5" fmla="*/ 984674 h 1615653"/>
                <a:gd name="connsiteX6" fmla="*/ 1732915 w 2233550"/>
                <a:gd name="connsiteY6" fmla="*/ 1265778 h 1615653"/>
                <a:gd name="connsiteX7" fmla="*/ 1556009 w 2233550"/>
                <a:gd name="connsiteY7" fmla="*/ 1243687 h 1615653"/>
                <a:gd name="connsiteX8" fmla="*/ 1511851 w 2233550"/>
                <a:gd name="connsiteY8" fmla="*/ 1228863 h 1615653"/>
                <a:gd name="connsiteX9" fmla="*/ 1478579 w 2233550"/>
                <a:gd name="connsiteY9" fmla="*/ 1300692 h 1615653"/>
                <a:gd name="connsiteX10" fmla="*/ 769526 w 2233550"/>
                <a:gd name="connsiteY10" fmla="*/ 1615653 h 1615653"/>
                <a:gd name="connsiteX11" fmla="*/ 0 w 2233550"/>
                <a:gd name="connsiteY11" fmla="*/ 1099961 h 1615653"/>
                <a:gd name="connsiteX12" fmla="*/ 614440 w 2233550"/>
                <a:gd name="connsiteY12" fmla="*/ 594746 h 1615653"/>
                <a:gd name="connsiteX13" fmla="*/ 705465 w 2233550"/>
                <a:gd name="connsiteY13" fmla="*/ 588597 h 1615653"/>
                <a:gd name="connsiteX14" fmla="*/ 694498 w 2233550"/>
                <a:gd name="connsiteY14" fmla="*/ 515692 h 1615653"/>
                <a:gd name="connsiteX15" fmla="*/ 1464024 w 2233550"/>
                <a:gd name="connsiteY15" fmla="*/ 0 h 161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33550" h="1615653">
                  <a:moveTo>
                    <a:pt x="1464024" y="0"/>
                  </a:moveTo>
                  <a:cubicBezTo>
                    <a:pt x="1889021" y="0"/>
                    <a:pt x="2233550" y="230883"/>
                    <a:pt x="2233550" y="515692"/>
                  </a:cubicBezTo>
                  <a:cubicBezTo>
                    <a:pt x="2233550" y="609145"/>
                    <a:pt x="2196456" y="696792"/>
                    <a:pt x="2131597" y="772382"/>
                  </a:cubicBezTo>
                  <a:lnTo>
                    <a:pt x="2089959" y="812647"/>
                  </a:lnTo>
                  <a:lnTo>
                    <a:pt x="2109781" y="827506"/>
                  </a:lnTo>
                  <a:cubicBezTo>
                    <a:pt x="2158786" y="872371"/>
                    <a:pt x="2187400" y="926456"/>
                    <a:pt x="2187400" y="984674"/>
                  </a:cubicBezTo>
                  <a:cubicBezTo>
                    <a:pt x="2187400" y="1139923"/>
                    <a:pt x="1983920" y="1265778"/>
                    <a:pt x="1732915" y="1265778"/>
                  </a:cubicBezTo>
                  <a:cubicBezTo>
                    <a:pt x="1670164" y="1265778"/>
                    <a:pt x="1610383" y="1257912"/>
                    <a:pt x="1556009" y="1243687"/>
                  </a:cubicBezTo>
                  <a:lnTo>
                    <a:pt x="1511851" y="1228863"/>
                  </a:lnTo>
                  <a:lnTo>
                    <a:pt x="1478579" y="1300692"/>
                  </a:lnTo>
                  <a:cubicBezTo>
                    <a:pt x="1361758" y="1485781"/>
                    <a:pt x="1088274" y="1615653"/>
                    <a:pt x="769526" y="1615653"/>
                  </a:cubicBezTo>
                  <a:cubicBezTo>
                    <a:pt x="344529" y="1615653"/>
                    <a:pt x="0" y="1384770"/>
                    <a:pt x="0" y="1099961"/>
                  </a:cubicBezTo>
                  <a:cubicBezTo>
                    <a:pt x="0" y="850753"/>
                    <a:pt x="263780" y="642832"/>
                    <a:pt x="614440" y="594746"/>
                  </a:cubicBezTo>
                  <a:lnTo>
                    <a:pt x="705465" y="588597"/>
                  </a:lnTo>
                  <a:lnTo>
                    <a:pt x="694498" y="515692"/>
                  </a:lnTo>
                  <a:cubicBezTo>
                    <a:pt x="694498" y="230883"/>
                    <a:pt x="1039027" y="0"/>
                    <a:pt x="1464024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77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  <p:sp>
          <p:nvSpPr>
            <p:cNvPr id="543" name="Forma libre: forma 542">
              <a:extLst>
                <a:ext uri="{FF2B5EF4-FFF2-40B4-BE49-F238E27FC236}">
                  <a16:creationId xmlns:a16="http://schemas.microsoft.com/office/drawing/2014/main" id="{64ED1FAD-E98B-E50E-1FDA-826339A48041}"/>
                </a:ext>
              </a:extLst>
            </p:cNvPr>
            <p:cNvSpPr/>
            <p:nvPr/>
          </p:nvSpPr>
          <p:spPr>
            <a:xfrm rot="11472957">
              <a:off x="6320398" y="3354768"/>
              <a:ext cx="2233550" cy="1615653"/>
            </a:xfrm>
            <a:custGeom>
              <a:avLst/>
              <a:gdLst>
                <a:gd name="connsiteX0" fmla="*/ 1464024 w 2233550"/>
                <a:gd name="connsiteY0" fmla="*/ 0 h 1615653"/>
                <a:gd name="connsiteX1" fmla="*/ 2233550 w 2233550"/>
                <a:gd name="connsiteY1" fmla="*/ 515692 h 1615653"/>
                <a:gd name="connsiteX2" fmla="*/ 2131597 w 2233550"/>
                <a:gd name="connsiteY2" fmla="*/ 772382 h 1615653"/>
                <a:gd name="connsiteX3" fmla="*/ 2089959 w 2233550"/>
                <a:gd name="connsiteY3" fmla="*/ 812647 h 1615653"/>
                <a:gd name="connsiteX4" fmla="*/ 2109781 w 2233550"/>
                <a:gd name="connsiteY4" fmla="*/ 827506 h 1615653"/>
                <a:gd name="connsiteX5" fmla="*/ 2187400 w 2233550"/>
                <a:gd name="connsiteY5" fmla="*/ 984674 h 1615653"/>
                <a:gd name="connsiteX6" fmla="*/ 1732915 w 2233550"/>
                <a:gd name="connsiteY6" fmla="*/ 1265778 h 1615653"/>
                <a:gd name="connsiteX7" fmla="*/ 1556009 w 2233550"/>
                <a:gd name="connsiteY7" fmla="*/ 1243687 h 1615653"/>
                <a:gd name="connsiteX8" fmla="*/ 1511851 w 2233550"/>
                <a:gd name="connsiteY8" fmla="*/ 1228863 h 1615653"/>
                <a:gd name="connsiteX9" fmla="*/ 1478579 w 2233550"/>
                <a:gd name="connsiteY9" fmla="*/ 1300692 h 1615653"/>
                <a:gd name="connsiteX10" fmla="*/ 769526 w 2233550"/>
                <a:gd name="connsiteY10" fmla="*/ 1615653 h 1615653"/>
                <a:gd name="connsiteX11" fmla="*/ 0 w 2233550"/>
                <a:gd name="connsiteY11" fmla="*/ 1099961 h 1615653"/>
                <a:gd name="connsiteX12" fmla="*/ 614440 w 2233550"/>
                <a:gd name="connsiteY12" fmla="*/ 594746 h 1615653"/>
                <a:gd name="connsiteX13" fmla="*/ 705465 w 2233550"/>
                <a:gd name="connsiteY13" fmla="*/ 588597 h 1615653"/>
                <a:gd name="connsiteX14" fmla="*/ 694498 w 2233550"/>
                <a:gd name="connsiteY14" fmla="*/ 515692 h 1615653"/>
                <a:gd name="connsiteX15" fmla="*/ 1464024 w 2233550"/>
                <a:gd name="connsiteY15" fmla="*/ 0 h 161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33550" h="1615653">
                  <a:moveTo>
                    <a:pt x="1464024" y="0"/>
                  </a:moveTo>
                  <a:cubicBezTo>
                    <a:pt x="1889021" y="0"/>
                    <a:pt x="2233550" y="230883"/>
                    <a:pt x="2233550" y="515692"/>
                  </a:cubicBezTo>
                  <a:cubicBezTo>
                    <a:pt x="2233550" y="609145"/>
                    <a:pt x="2196456" y="696792"/>
                    <a:pt x="2131597" y="772382"/>
                  </a:cubicBezTo>
                  <a:lnTo>
                    <a:pt x="2089959" y="812647"/>
                  </a:lnTo>
                  <a:lnTo>
                    <a:pt x="2109781" y="827506"/>
                  </a:lnTo>
                  <a:cubicBezTo>
                    <a:pt x="2158786" y="872371"/>
                    <a:pt x="2187400" y="926456"/>
                    <a:pt x="2187400" y="984674"/>
                  </a:cubicBezTo>
                  <a:cubicBezTo>
                    <a:pt x="2187400" y="1139923"/>
                    <a:pt x="1983920" y="1265778"/>
                    <a:pt x="1732915" y="1265778"/>
                  </a:cubicBezTo>
                  <a:cubicBezTo>
                    <a:pt x="1670164" y="1265778"/>
                    <a:pt x="1610383" y="1257912"/>
                    <a:pt x="1556009" y="1243687"/>
                  </a:cubicBezTo>
                  <a:lnTo>
                    <a:pt x="1511851" y="1228863"/>
                  </a:lnTo>
                  <a:lnTo>
                    <a:pt x="1478579" y="1300692"/>
                  </a:lnTo>
                  <a:cubicBezTo>
                    <a:pt x="1361758" y="1485781"/>
                    <a:pt x="1088274" y="1615653"/>
                    <a:pt x="769526" y="1615653"/>
                  </a:cubicBezTo>
                  <a:cubicBezTo>
                    <a:pt x="344529" y="1615653"/>
                    <a:pt x="0" y="1384770"/>
                    <a:pt x="0" y="1099961"/>
                  </a:cubicBezTo>
                  <a:cubicBezTo>
                    <a:pt x="0" y="850753"/>
                    <a:pt x="263780" y="642832"/>
                    <a:pt x="614440" y="594746"/>
                  </a:cubicBezTo>
                  <a:lnTo>
                    <a:pt x="705465" y="588597"/>
                  </a:lnTo>
                  <a:lnTo>
                    <a:pt x="694498" y="515692"/>
                  </a:lnTo>
                  <a:cubicBezTo>
                    <a:pt x="694498" y="230883"/>
                    <a:pt x="1039027" y="0"/>
                    <a:pt x="1464024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77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</p:grpSp>
      <p:sp>
        <p:nvSpPr>
          <p:cNvPr id="11" name="Elipse 10">
            <a:hlinkClick r:id="rId2" action="ppaction://hlinksldjump"/>
            <a:extLst>
              <a:ext uri="{FF2B5EF4-FFF2-40B4-BE49-F238E27FC236}">
                <a16:creationId xmlns:a16="http://schemas.microsoft.com/office/drawing/2014/main" id="{AC36A1BF-9C13-AEFA-136D-9B19DA84CEEF}"/>
              </a:ext>
            </a:extLst>
          </p:cNvPr>
          <p:cNvSpPr/>
          <p:nvPr/>
        </p:nvSpPr>
        <p:spPr>
          <a:xfrm rot="19530279">
            <a:off x="9432368" y="719105"/>
            <a:ext cx="761105" cy="120660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4" name="Gráfico 103" descr="Espada contorn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2E2914B-1EAC-FC3F-D293-69F881944CD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548593" y="769300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2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97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97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97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97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nodeType="withEffect">
                                  <p:stCondLst>
                                    <p:cond delay="117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117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117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117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137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137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137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nodeType="withEffect">
                                  <p:stCondLst>
                                    <p:cond delay="137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155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155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157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15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nodeType="withEffect">
                                  <p:stCondLst>
                                    <p:cond delay="157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15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nodeType="withEffect">
                                  <p:stCondLst>
                                    <p:cond delay="157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155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nodeType="withEffect">
                                  <p:stCondLst>
                                    <p:cond delay="157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162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162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0" presetClass="path" presetSubtype="0" fill="hold" nodeType="withEffect">
                                  <p:stCondLst>
                                    <p:cond delay="16200"/>
                                  </p:stCondLst>
                                  <p:childTnLst>
                                    <p:animMotion origin="layout" path="M -0.00612 -0.00301 L -0.76732 0.22153 " pathEditMode="relative" ptsTypes="AA">
                                      <p:cBhvr>
                                        <p:cTn id="176" dur="3000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7" presetID="2" presetClass="entr" presetSubtype="2" fill="hold" nodeType="withEffect">
                                  <p:stCondLst>
                                    <p:cond delay="162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8" presetClass="emph" presetSubtype="0" repeatCount="indefinite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animRot by="21600000">
                                      <p:cBhvr>
                                        <p:cTn id="186" dur="10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7" presetID="32" presetClass="emph" presetSubtype="0" repeatCount="indefinite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animRot by="120000">
                                      <p:cBhvr>
                                        <p:cTn id="18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3" presetID="0" presetClass="path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animMotion origin="layout" path="M -0.0155 0.04352 L -0.0155 0.04352 C -0.08477 0.05556 -0.04935 0.0507 -0.12149 0.05764 L -0.14844 0.06297 L -0.19545 0.07361 C -0.20716 0.07593 -0.21875 0.07917 -0.23047 0.08079 C -0.2418 0.08218 -0.25313 0.08195 -0.26446 0.08264 L -0.30443 0.07547 C -0.31654 0.07292 -0.32839 0.06898 -0.3405 0.06644 C -0.37383 0.05996 -0.40052 0.05602 -0.43242 0.05232 L -0.44948 0.05047 L -0.54349 0.05232 C -0.54818 0.05255 -0.55274 0.05371 -0.55742 0.05417 C -0.56485 0.05486 -0.57214 0.05533 -0.57943 0.05579 C -0.58841 0.05417 -0.59766 0.05371 -0.60651 0.05047 C -0.61407 0.04792 -0.62123 0.04283 -0.62852 0.0382 C -0.64427 0.02778 -0.6431 0.02431 -0.65847 0.01667 C -0.67201 0.01019 -0.67331 0.01204 -0.68646 0.00972 L -0.75547 -0.00278 C -0.75521 -0.01157 -0.75625 -0.02106 -0.75443 -0.0294 C -0.7517 -0.04259 -0.74245 -0.06088 -0.73451 -0.06666 C -0.73008 -0.0699 -0.72513 -0.07037 -0.72045 -0.07199 C -0.6461 -0.06597 -0.65222 -0.06944 -0.59649 -0.05787 C -0.58907 -0.05625 -0.58177 -0.05416 -0.57448 -0.05254 C -0.56849 -0.05115 -0.56237 -0.05092 -0.55651 -0.04907 C -0.52917 -0.04051 -0.52604 -0.03379 -0.49753 -0.03125 C -0.47552 -0.02916 -0.45352 -0.03009 -0.43151 -0.0294 C -0.40313 -0.0375 -0.39102 -0.03217 -0.37045 -0.05972 C -0.36654 -0.06481 -0.3638 -0.07268 -0.36042 -0.07916 C -0.36615 -0.0868 -0.37071 -0.09791 -0.37748 -0.10231 C -0.38568 -0.10764 -0.39479 -0.10602 -0.40352 -0.10764 C -0.41172 -0.10903 -0.42019 -0.10972 -0.42852 -0.11111 C -0.46901 -0.11875 -0.4112 -0.11111 -0.45651 -0.11643 C -0.48633 -0.1243 -0.49323 -0.12778 -0.52748 -0.12708 C -0.54284 -0.12685 -0.55808 -0.12361 -0.57344 -0.12176 C -0.58633 -0.11805 -0.61771 -0.10833 -0.63347 -0.10578 C -0.70157 -0.0949 -0.59844 -0.11597 -0.68151 -0.10046 C -0.69818 -0.09745 -0.7017 -0.09537 -0.71654 -0.08981 C -0.72396 -0.09051 -0.7625 -0.0868 -0.77644 -0.10231 C -0.77917 -0.10532 -0.77982 -0.1118 -0.78151 -0.11643 C -0.77513 -0.12893 -0.77045 -0.14467 -0.7625 -0.1537 C -0.74935 -0.16898 -0.73425 -0.17824 -0.71953 -0.1875 C -0.69349 -0.20393 -0.67813 -0.20602 -0.65248 -0.2125 C -0.63815 -0.21134 -0.62292 -0.21759 -0.60951 -0.20879 C -0.60547 -0.20648 -0.61068 -0.19305 -0.61341 -0.1875 C -0.6263 -0.16227 -0.64193 -0.14236 -0.65547 -0.11828 C -0.67136 -0.09004 -0.67565 -0.08472 -0.68946 -0.0419 C -0.69219 -0.03356 -0.69532 -0.02569 -0.69753 -0.0169 C -0.69935 -0.00972 -0.70013 -0.00162 -0.70144 0.00602 C -0.69909 0.01667 -0.69922 0.03033 -0.69453 0.0382 C -0.69102 0.04375 -0.68516 0.04028 -0.68047 0.03982 C -0.6711 0.03912 -0.66185 0.03635 -0.65248 0.03449 C -0.56979 -0.01967 -0.603 0.00602 -0.55144 -0.03657 C -0.54349 -0.05139 -0.53516 -0.06574 -0.52748 -0.08102 C -0.51927 -0.09722 -0.51302 -0.11713 -0.50352 -0.13078 C -0.4806 -0.16319 -0.49063 -0.15069 -0.47448 -0.1699 C -0.44401 -0.16736 -0.43581 -0.17592 -0.41341 -0.15208 C -0.40899 -0.14722 -0.40547 -0.14028 -0.40144 -0.13426 C -0.39883 -0.12546 -0.39662 -0.11597 -0.39349 -0.10764 C -0.37696 -0.06365 -0.37084 -0.08958 -0.40742 -0.03472 C -0.40899 -0.0324 -0.41146 -0.03379 -0.41341 -0.03287 C -0.41446 -0.03264 -0.4155 -0.03171 -0.41641 -0.03125 C -0.41146 -0.03009 -0.4043 -0.03495 -0.40144 -0.02754 C -0.39753 -0.01759 -0.40547 0.01366 -0.40951 0.02199 C -0.41094 0.02523 -0.41341 0.0257 -0.4155 0.02755 C -0.43282 0.01736 -0.4513 0.01227 -0.46745 -0.00278 C -0.47448 -0.00926 -0.49388 -0.05347 -0.49948 -0.06852 C -0.5056 -0.08472 -0.5069 -0.1 -0.51745 -0.10949 C -0.52761 -0.11852 -0.54831 -0.12129 -0.55847 -0.12361 C -0.58724 -0.12037 -0.61641 -0.12916 -0.64154 -0.10046 C -0.64662 -0.09467 -0.65013 -0.08518 -0.65443 -0.07731 C -0.65651 -0.06921 -0.65912 -0.06111 -0.66042 -0.05254 C -0.6638 -0.03102 -0.65729 -0.02199 -0.66654 0.0007 C -0.67214 0.01505 -0.70625 0.01135 -0.70651 0.01135 C -0.72344 0.00972 -0.74063 0.00996 -0.75742 0.00602 C -0.76211 0.0051 -0.76732 0.00324 -0.77045 -0.00278 C -0.77357 -0.00856 -0.77318 -0.01828 -0.77448 -0.02592 C -0.77344 -0.03773 -0.77448 -0.05069 -0.77149 -0.06134 C -0.76198 -0.09606 -0.74571 -0.11967 -0.72644 -0.13611 C -0.72097 -0.14074 -0.71446 -0.14074 -0.70847 -0.14305 C -0.65469 -0.13611 -0.70925 -0.14653 -0.63542 -0.11643 C -0.61602 -0.10856 -0.5961 -0.10393 -0.57644 -0.09699 C -0.55769 -0.09028 -0.53907 -0.08333 -0.52045 -0.07569 C -0.50808 -0.07037 -0.49597 -0.06296 -0.48347 -0.05787 C -0.48112 -0.05694 -0.46341 -0.05347 -0.45847 -0.05254 C -0.44649 -0.05416 -0.42943 -0.05717 -0.41849 -0.05254 C -0.41498 -0.05115 -0.41315 -0.04421 -0.41042 -0.04004 C -0.41276 -0.03009 -0.41276 -0.0169 -0.41745 -0.00995 C -0.4263 0.00324 -0.43776 0.00972 -0.44844 0.01667 C -0.46615 0.02847 -0.49037 0.03704 -0.50951 0.03982 C -0.52005 0.04144 -0.53086 0.04097 -0.54141 0.04167 C -0.55013 0.03982 -0.55899 0.04005 -0.56745 0.03635 C -0.58034 0.03056 -0.60117 0.0088 -0.61042 -0.00625 C -0.63151 -0.04097 -0.64545 -0.07824 -0.66745 -0.10764 C -0.67461 -0.11713 -0.67305 -0.11342 -0.68047 -0.11643 C -0.68282 -0.11736 -0.68516 -0.11898 -0.6875 -0.12014 C -0.69076 -0.12153 -0.69414 -0.12245 -0.69753 -0.12361 C -0.70352 -0.12592 -0.70938 -0.1287 -0.7155 -0.13078 C -0.72761 -0.13472 -0.73099 -0.13403 -0.74245 -0.13611 C -0.74844 -0.13703 -0.75443 -0.13842 -0.76042 -0.13958 C -0.78034 -0.13865 -0.84532 -0.14166 -0.87344 -0.12546 C -0.8905 -0.11551 -0.90573 -0.09768 -0.92253 -0.08634 C -0.92943 -0.08148 -0.93607 -0.07384 -0.94349 -0.07199 C -0.96693 -0.0662 -0.99089 -0.0662 -1.01446 -0.06319 C -1.03854 -0.06389 -1.0625 -0.06296 -1.08633 -0.06504 C -1.09948 -0.06597 -1.11237 -0.0706 -1.12539 -0.07199 C -1.14193 -0.07384 -1.15521 -0.07384 -1.17045 -0.07384 " pathEditMode="relative" ptsTypes="AAAAAAAAAAAAAAAAAAAAAAAAAAAAAAAAAAAAAAAAAAAAAAAAAAAAAAAAAAAAAAAAAAAAAAAAAAAAAAAAAAAAAAAAAAAAAAAAAAAAAAAAAAA">
                                      <p:cBhvr>
                                        <p:cTn id="194" dur="202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5" presetID="0" presetClass="path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animMotion origin="layout" path="M 0.01445 0.01019 L 0.01445 0.01042 C -0.01445 -0.01042 -0.00469 -0.0088 -0.04635 -0.00139 C -0.05482 0.00023 -0.07083 0.00718 -0.08008 0.01481 C -0.0888 0.02199 -0.09779 0.02847 -0.10586 0.03773 C -0.11302 0.04606 -0.11927 0.05694 -0.12526 0.06759 C -0.13646 0.0875 -0.14401 0.10949 -0.15117 0.13426 C -0.15586 0.15093 -0.16016 0.16782 -0.16406 0.18495 C -0.16758 0.2 -0.1707 0.21528 -0.17318 0.23102 C -0.17539 0.24514 -0.17656 0.25995 -0.17838 0.27454 C -0.17318 0.29606 -0.16484 0.31597 -0.16276 0.33889 C -0.15937 0.37731 -0.16458 0.41991 -0.17187 0.45625 C -0.17448 0.46944 -0.17786 0.48241 -0.18086 0.49537 C -0.18555 0.53681 -0.17995 0.50139 -0.18997 0.53681 C -0.19219 0.54444 -0.19401 0.55532 -0.19518 0.56435 C -0.19609 0.57199 -0.19648 0.57986 -0.19779 0.58704 C -0.1987 0.59282 -0.20065 0.59792 -0.20156 0.60347 C -0.20417 0.61852 -0.20807 0.64931 -0.20807 0.64954 C -0.21068 0.64398 -0.21406 0.63958 -0.21588 0.63333 C -0.21797 0.62546 -0.21823 0.61644 -0.21966 0.6081 C -0.22083 0.60185 -0.22213 0.5956 -0.22357 0.58958 C -0.22604 0.5794 -0.2276 0.57315 -0.23268 0.56667 C -0.23424 0.56458 -0.24219 0.5625 -0.24297 0.56204 C -0.24557 0.56065 -0.24818 0.55903 -0.25078 0.55741 C -0.25807 0.55903 -0.26628 0.55556 -0.27279 0.56204 C -0.27513 0.56458 -0.28737 0.59329 -0.29088 0.60579 C -0.29232 0.61088 -0.29349 0.61644 -0.29479 0.62176 C -0.29518 0.62708 -0.29557 0.63264 -0.29596 0.63796 C -0.29635 0.64167 -0.29596 0.65231 -0.29726 0.64931 C -0.30612 0.63032 -0.30729 0.59861 -0.31927 0.58264 C -0.32096 0.58032 -0.32253 0.57731 -0.32448 0.57593 C -0.32643 0.57431 -0.32878 0.57431 -0.33099 0.57361 C -0.34101 0.57546 -0.3556 0.57361 -0.36458 0.58704 C -0.36823 0.59282 -0.37357 0.6081 -0.37357 0.60833 C -0.37409 0.61481 -0.37448 0.62176 -0.37487 0.6287 C -0.37539 0.63704 -0.37266 0.64838 -0.37617 0.65394 C -0.37891 0.65833 -0.38307 0.64931 -0.38659 0.64699 C -0.39297 0.64306 -0.39922 0.63704 -0.40599 0.63542 C -0.41888 0.63264 -0.41289 0.63426 -0.42409 0.63102 C -0.42799 0.62708 -0.43151 0.62222 -0.43568 0.61944 C -0.43854 0.61759 -0.44219 0.61991 -0.44479 0.61713 C -0.44622 0.61551 -0.44128 0.61551 -0.43958 0.61481 C -0.43359 0.6125 -0.42747 0.61088 -0.42148 0.6081 C -0.39036 0.59352 -0.43138 0.6081 -0.39557 0.59653 C -0.38698 0.59815 -0.37825 0.59861 -0.36979 0.60116 C -0.36784 0.60162 -0.36628 0.60394 -0.36458 0.60579 C -0.35 0.61991 -0.36536 0.60625 -0.35286 0.61713 C -0.35039 0.62269 -0.34648 0.62639 -0.34518 0.63333 C -0.34336 0.64282 -0.34453 0.65324 -0.34388 0.66319 C -0.34375 0.66551 -0.34297 0.66782 -0.34258 0.67014 C -0.34219 0.6625 -0.34284 0.6544 -0.34128 0.64699 C -0.33971 0.63935 -0.33646 0.63287 -0.33346 0.62639 C -0.32838 0.61528 -0.32187 0.60509 -0.31536 0.59653 C -0.3125 0.59259 -0.30976 0.5875 -0.30638 0.58495 C -0.30351 0.58287 -0.30026 0.58356 -0.29726 0.58264 C -0.29518 0.58218 -0.29297 0.58125 -0.29088 0.58032 C -0.28489 0.58264 -0.26823 0.58472 -0.26237 0.59653 C -0.25807 0.60509 -0.25443 0.61551 -0.25208 0.62639 C -0.24948 0.63796 -0.25013 0.63796 -0.24557 0.64699 C -0.24401 0.65023 -0.24258 0.65417 -0.24036 0.65625 C -0.23854 0.6581 -0.23607 0.65764 -0.23398 0.65856 C -0.23255 0.65926 -0.23138 0.66019 -0.23008 0.66088 C -0.22786 0.65255 -0.22656 0.64306 -0.22357 0.63542 C -0.21914 0.62454 -0.21341 0.61528 -0.20807 0.60579 C -0.20443 0.59907 -0.20052 0.59282 -0.19648 0.58704 C -0.19362 0.58333 -0.18815 0.5787 -0.18476 0.57593 C -0.18086 0.57731 -0.17656 0.57685 -0.17318 0.58032 C -0.17096 0.58264 -0.17031 0.58773 -0.16927 0.5919 C -0.16745 0.59931 -0.16771 0.61319 -0.16667 0.61944 C -0.16628 0.62222 -0.16497 0.62407 -0.16406 0.62639 C -0.16367 0.63102 -0.16328 0.63542 -0.16276 0.64028 C -0.16237 0.64398 -0.16185 0.64792 -0.16146 0.65162 C -0.16094 0.65787 -0.16081 0.66389 -0.16016 0.67014 C -0.15989 0.67384 -0.15677 0.68148 -0.15898 0.68148 C -0.1612 0.68148 -0.16068 0.67384 -0.16146 0.67014 C -0.15976 0.65926 -0.15872 0.64815 -0.15638 0.63796 C -0.1556 0.63495 -0.15417 0.63218 -0.15247 0.63102 C -0.14922 0.62847 -0.14206 0.62639 -0.14206 0.62639 C -0.15378 0.62477 -0.16549 0.62431 -0.17708 0.62176 C -0.17969 0.6213 -0.18203 0.61736 -0.18476 0.61713 C -0.19088 0.61667 -0.19687 0.61875 -0.20286 0.61944 C -0.20651 0.62477 -0.21159 0.63125 -0.21458 0.63796 C -0.21614 0.6412 -0.21719 0.6456 -0.21836 0.64931 C -0.21914 0.65648 -0.21953 0.68287 -0.22617 0.64931 C -0.22773 0.6412 -0.22669 0.63218 -0.22747 0.62407 C -0.22891 0.60833 -0.22982 0.60394 -0.23529 0.5919 C -0.23815 0.58542 -0.24987 0.56759 -0.25208 0.56667 C -0.25508 0.56505 -0.25807 0.56366 -0.26107 0.56204 C -0.26628 0.55926 -0.27253 0.55463 -0.27786 0.55278 C -0.28138 0.55162 -0.28476 0.55139 -0.28828 0.55046 C -0.31823 0.57569 -0.31484 0.55509 -0.31029 0.58495 C -0.30963 0.58889 -0.30937 0.59259 -0.30898 0.59653 C -0.31614 0.61782 -0.30989 0.59792 -0.31536 0.61944 C -0.32357 0.65162 -0.31562 0.6169 -0.32187 0.64491 C -0.32148 0.64931 -0.3181 0.65741 -0.32057 0.65856 C -0.32682 0.66181 -0.33229 0.64514 -0.33607 0.64028 C -0.33893 0.63657 -0.34219 0.63403 -0.34518 0.63102 C -0.35117 0.61852 -0.35599 0.60648 -0.36458 0.59884 C -0.37135 0.59282 -0.37213 0.59167 -0.37878 0.58704 C -0.38138 0.58565 -0.38411 0.58472 -0.38659 0.58264 C -0.3888 0.58079 -0.39088 0.57801 -0.39297 0.57593 C -0.39739 0.58125 -0.40247 0.58472 -0.40599 0.5919 C -0.40794 0.59606 -0.40807 0.60255 -0.40859 0.6081 C -0.41185 0.64282 -0.40807 0.62222 -0.41107 0.64931 C -0.41146 0.65185 -0.41198 0.65394 -0.41237 0.65625 C -0.41289 0.66389 -0.40989 0.67593 -0.41367 0.6794 C -0.41719 0.68241 -0.41432 0.66551 -0.41497 0.65856 C -0.41562 0.65162 -0.4168 0.64491 -0.41758 0.63796 C -0.4181 0.63333 -0.41849 0.6287 -0.41888 0.62407 C -0.4194 0.61875 -0.41953 0.61319 -0.42018 0.6081 C -0.42083 0.60324 -0.42109 0.59815 -0.42279 0.59421 C -0.42708 0.58426 -0.43685 0.58611 -0.44219 0.58495 C -0.44518 0.58449 -0.44818 0.58356 -0.45117 0.58264 C -0.45338 0.58356 -0.45989 0.58495 -0.45768 0.58495 C -0.43203 0.58495 -0.43359 0.5838 -0.41107 0.57593 C -0.40547 0.57662 -0.39974 0.57593 -0.39427 0.57801 C -0.38594 0.58148 -0.38841 0.58542 -0.38659 0.59653 C -0.38594 0.60046 -0.38503 0.6044 -0.38398 0.6081 C -0.3819 0.61481 -0.37773 0.62431 -0.37487 0.63102 C -0.37396 0.63819 -0.37226 0.65023 -0.37109 0.65625 C -0.37031 0.65926 -0.36927 0.6625 -0.36849 0.66551 C -0.36628 0.65856 -0.36471 0.65093 -0.36198 0.64491 C -0.35703 0.6338 -0.34518 0.61412 -0.33737 0.60579 C -0.33242 0.60046 -0.3276 0.59398 -0.32187 0.5919 L -0.30378 0.58495 C -0.29726 0.58657 -0.29062 0.58611 -0.28437 0.58958 C -0.2793 0.59236 -0.27682 0.60903 -0.27539 0.61481 C -0.27409 0.61968 -0.27239 0.62384 -0.27148 0.6287 C -0.26862 0.64306 -0.27122 0.64838 -0.26367 0.65625 C -0.26133 0.6588 -0.25846 0.65926 -0.25599 0.66088 C -0.24779 0.65625 -0.23971 0.65 -0.23138 0.64699 C -0.22187 0.64375 -0.22708 0.64537 -0.21588 0.64259 C -0.21367 0.62731 -0.21445 0.61968 -0.19779 0.64028 C -0.197 0.64097 -0.19193 0.66875 -0.19128 0.67245 C -0.19258 0.67315 -0.19453 0.67245 -0.19518 0.67477 C -0.1957 0.67685 -0.19427 0.67917 -0.19388 0.68148 C -0.18841 0.71366 -0.19453 0.68356 -0.18737 0.70926 C -0.18333 0.72338 -0.1875 0.71898 -0.18086 0.72292 C -0.18008 0.72824 -0.17943 0.7338 -0.17838 0.73912 C -0.1776 0.74236 -0.17656 0.74514 -0.17578 0.74815 C -0.17435 0.75347 -0.17305 0.75903 -0.17187 0.76435 C -0.17044 0.77037 -0.16953 0.77685 -0.16797 0.78264 C -0.16654 0.78843 -0.16445 0.79352 -0.16276 0.79884 C -0.16146 0.80347 -0.16029 0.8081 -0.15898 0.81273 C -0.15729 0.81806 -0.15534 0.82338 -0.15378 0.8287 C -0.15195 0.83472 -0.15039 0.8412 -0.14857 0.84722 C -0.1444 0.86088 -0.14544 0.85602 -0.14075 0.86782 C -0.13906 0.87245 -0.13737 0.87708 -0.13568 0.88171 C -0.13346 0.88773 -0.12917 0.9 -0.12917 0.90023 C -0.12721 0.91204 -0.12721 0.91574 -0.12396 0.92523 C -0.12239 0.93009 -0.12031 0.93426 -0.11888 0.93912 C -0.11771 0.94282 -0.11732 0.94699 -0.11628 0.95069 C -0.11523 0.95394 -0.11354 0.95648 -0.11237 0.95972 C -0.10664 0.97593 -0.11328 0.96273 -0.10586 0.97593 C -0.10351 0.98704 -0.10169 0.99792 -0.09818 1.0081 C -0.09622 1.01366 -0.09388 1.01875 -0.09167 1.02407 C -0.09075 1.0287 -0.09036 1.03356 -0.08906 1.03796 C -0.08411 1.05579 -0.08229 1.04606 -0.08516 1.05648 " pathEditMode="relative" rAng="0" ptsTypes="AAAAAAAAAAAAAAAAAAAAAAAAAAAAAAAAAAAAAAAAAAAAAAAAAAAAAAAAAAAAAAAAAAAAAAAAAAAAAAAAAAAAAAAAAAAAAAAAAAAAAAAAAAAAAAAAAAAAAAAAAAAAAAAAAAAAAAAAAAAAAAAAAAAAAAAAAAAAAA">
                                      <p:cBhvr>
                                        <p:cTn id="196" dur="100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633" y="51481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xit" presetSubtype="0" fill="hold" nodeType="withEffect">
                                  <p:stCondLst>
                                    <p:cond delay="1730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nodeType="withEffect">
                                  <p:stCondLst>
                                    <p:cond delay="173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2" presetClass="exit" presetSubtype="2" fill="hold" nodeType="withEffect">
                                  <p:stCondLst>
                                    <p:cond delay="17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4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5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0" presetClass="path" presetSubtype="0" fill="hold" grpId="0" nodeType="withEffect">
                                  <p:stCondLst>
                                    <p:cond delay="16200"/>
                                  </p:stCondLst>
                                  <p:childTnLst>
                                    <p:animMotion origin="layout" path="M 0.01276 -0.00671 L -0.74141 0.21736 " pathEditMode="relative" ptsTypes="AA">
                                      <p:cBhvr>
                                        <p:cTn id="208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9" presetID="53" presetClass="exit" presetSubtype="32" fill="hold" nodeType="withEffect">
                                  <p:stCondLst>
                                    <p:cond delay="1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0" dur="5000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000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2" dur="50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53" presetClass="exit" presetSubtype="32" fill="hold" grpId="1" nodeType="withEffect">
                                  <p:stCondLst>
                                    <p:cond delay="1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5" dur="5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7" dur="5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2" presetClass="exit" presetSubtype="8" fill="hold" nodeType="withEffect">
                                  <p:stCondLst>
                                    <p:cond delay="21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0" dur="500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1" dur="500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xit" presetSubtype="0" fill="hold" nodeType="withEffect">
                                  <p:stCondLst>
                                    <p:cond delay="212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2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2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2" presetClass="exit" presetSubtype="4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4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5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0" presetClass="path" presetSubtype="0" accel="50000" decel="5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5.55112E-17 -3.33333E-6 L 0.30417 0.9963 " pathEditMode="relative" rAng="0" ptsTypes="AA">
                                      <p:cBhvr>
                                        <p:cTn id="256" dur="1400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08" y="49815"/>
                                    </p:animMotion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xit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0" presetClass="path" presetSubtype="0" accel="50000" decel="5000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Motion origin="layout" path="M 0.00065 -0.00509 L 0.0819 0.93194 " pathEditMode="relative" ptsTypes="AA">
                                      <p:cBhvr>
                                        <p:cTn id="272" dur="2000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3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xit" presetSubtype="0" fill="hold" grpId="3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xit" presetSubtype="0" fill="hold" grpId="3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" presetClass="entr" presetSubtype="0" fill="hold" grpId="4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" presetClass="entr" presetSubtype="0" fill="hold" grpId="4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1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xit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0" presetClass="path" presetSubtype="0" accel="50000" decel="5000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animMotion origin="layout" path="M -0.00143 -0.00092 L 0.7319 0.80649 " pathEditMode="relative" ptsTypes="AA">
                                      <p:cBhvr>
                                        <p:cTn id="292" dur="20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3" presetID="1" presetClass="exit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" presetClass="exit" presetSubtype="0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xit" presetSubtype="0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" presetClass="entr" presetSubtype="0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" presetClass="entr" presetSubtype="0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1" presetClass="exit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1" presetClass="entr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0" presetClass="path" presetSubtype="0" accel="50000" decel="50000" fill="hold" grpId="1" nodeType="withEffect">
                                  <p:stCondLst>
                                    <p:cond delay="8500"/>
                                  </p:stCondLst>
                                  <p:childTnLst>
                                    <p:animMotion origin="layout" path="M -0.00664 -0.01042 L 0.4444 0.93217 " pathEditMode="relative" ptsTypes="AA">
                                      <p:cBhvr>
                                        <p:cTn id="312" dur="20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13" presetID="1" presetClass="exit" presetSubtype="0" fill="hold" grpId="7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1" presetClass="exit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1" presetClass="exit" presetSubtype="0" fill="hold" grpId="7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1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presetID="1" presetClass="entr" presetSubtype="0" fill="hold" grpId="8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" presetClass="entr" presetSubtype="0" fill="hold" grpId="8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xit" presetSubtype="0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presetID="1" presetClass="entr" presetSubtype="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0" presetClass="path" presetSubtype="0" accel="50000" decel="50000" fill="hold" grpId="1" nodeType="withEffect">
                                  <p:stCondLst>
                                    <p:cond delay="10500"/>
                                  </p:stCondLst>
                                  <p:childTnLst>
                                    <p:animMotion origin="layout" path="M -0.0056 -0.0125 L 0.1694 0.89676 " pathEditMode="relative" ptsTypes="AA">
                                      <p:cBhvr>
                                        <p:cTn id="332" dur="2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3" presetID="1" presetClass="exit" presetSubtype="0" fill="hold" grpId="9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" presetClass="exit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7" presetID="1" presetClass="exit" presetSubtype="0" fill="hold" grpId="9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1" presetClass="entr" presetSubtype="0" fill="hold" grpId="1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1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1" presetClass="entr" presetSubtype="0" fill="hold" grpId="1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5" presetID="1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" presetClass="exit" presetSubtype="0" fill="hold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1" presetClass="entr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0" presetClass="path" presetSubtype="0" accel="50000" decel="5000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Motion origin="layout" path="M -0.00768 -0.16273 L 0.35339 0.75926 " pathEditMode="relative" rAng="0" ptsTypes="AA">
                                      <p:cBhvr>
                                        <p:cTn id="352" dur="2000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47" y="46088"/>
                                    </p:animMotion>
                                  </p:childTnLst>
                                </p:cTn>
                              </p:par>
                              <p:par>
                                <p:cTn id="353" presetID="1" presetClass="exit" presetSubtype="0" fill="hold" grpId="11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1" presetClass="exit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1" presetClass="exit" presetSubtype="0" fill="hold" grpId="11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" presetClass="entr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1" presetID="1" presetClass="exit" presetSubtype="0" fill="hold" nodeType="withEffect">
                                  <p:stCondLst>
                                    <p:cond delay="1450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" presetClass="entr" presetSubtype="0" fill="hold" grpId="12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1" presetClass="entr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" presetClass="entr" presetSubtype="0" fill="hold" grpId="12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9" presetID="1" presetClass="entr" presetSubtype="0" fill="hold" grpId="0" nodeType="withEffect">
                                  <p:stCondLst>
                                    <p:cond delay="1450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0" presetClass="path" presetSubtype="0" accel="50000" decel="50000" fill="hold" grpId="1" nodeType="withEffect">
                                  <p:stCondLst>
                                    <p:cond delay="14500"/>
                                  </p:stCondLst>
                                  <p:childTnLst>
                                    <p:animMotion origin="layout" path="M -0.00404 -0.00856 L 0.02161 0.9132 " pathEditMode="relative" ptsTypes="AA">
                                      <p:cBhvr>
                                        <p:cTn id="372" dur="20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73" presetID="1" presetClass="exit" presetSubtype="0" fill="hold" grpId="13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1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7" presetID="1" presetClass="exit" presetSubtype="0" fill="hold" grpId="13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32" presetClass="emph" presetSubtype="0" repeatCount="indefinite" fill="hold" grpId="0" nodeType="withEffect">
                                  <p:stCondLst>
                                    <p:cond delay="17200"/>
                                  </p:stCondLst>
                                  <p:childTnLst>
                                    <p:animRot by="120000">
                                      <p:cBhvr>
                                        <p:cTn id="38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8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8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85" presetID="0" presetClass="path" presetSubtype="0" fill="hold" grpId="1" nodeType="withEffect">
                                  <p:stCondLst>
                                    <p:cond delay="17200"/>
                                  </p:stCondLst>
                                  <p:childTnLst>
                                    <p:animMotion origin="layout" path="M -0.0155 0.04352 L -0.0155 0.04352 C -0.08477 0.05556 -0.04935 0.0507 -0.12149 0.05764 L -0.14844 0.06297 L -0.19545 0.07361 C -0.20716 0.07593 -0.21875 0.07917 -0.23047 0.08079 C -0.2418 0.08218 -0.25313 0.08195 -0.26446 0.08264 L -0.30443 0.07547 C -0.31654 0.07292 -0.32839 0.06898 -0.3405 0.06644 C -0.37383 0.05996 -0.40052 0.05602 -0.43242 0.05232 L -0.44948 0.05047 L -0.54349 0.05232 C -0.54818 0.05255 -0.55274 0.05371 -0.55742 0.05417 C -0.56485 0.05486 -0.57214 0.05533 -0.57943 0.05579 C -0.58841 0.05417 -0.59766 0.05371 -0.60651 0.05047 C -0.61407 0.04792 -0.62123 0.04283 -0.62852 0.0382 C -0.64427 0.02778 -0.6431 0.02431 -0.65847 0.01667 C -0.67201 0.01019 -0.67331 0.01204 -0.68646 0.00972 L -0.75547 -0.00278 C -0.75521 -0.01157 -0.75625 -0.02106 -0.75443 -0.0294 C -0.7517 -0.04259 -0.74245 -0.06088 -0.73451 -0.06666 C -0.73008 -0.0699 -0.72513 -0.07037 -0.72045 -0.07199 C -0.6461 -0.06597 -0.65222 -0.06944 -0.59649 -0.05787 C -0.58907 -0.05625 -0.58177 -0.05416 -0.57448 -0.05254 C -0.56849 -0.05115 -0.56237 -0.05092 -0.55651 -0.04907 C -0.52917 -0.04051 -0.52604 -0.03379 -0.49753 -0.03125 C -0.47552 -0.02916 -0.45352 -0.03009 -0.43151 -0.0294 C -0.40313 -0.0375 -0.39102 -0.03217 -0.37045 -0.05972 C -0.36654 -0.06481 -0.3638 -0.07268 -0.36042 -0.07916 C -0.36615 -0.0868 -0.37071 -0.09791 -0.37748 -0.10231 C -0.38568 -0.10764 -0.39479 -0.10602 -0.40352 -0.10764 C -0.41172 -0.10903 -0.42019 -0.10972 -0.42852 -0.11111 C -0.46901 -0.11875 -0.4112 -0.11111 -0.45651 -0.11643 C -0.48633 -0.1243 -0.49323 -0.12778 -0.52748 -0.12708 C -0.54284 -0.12685 -0.55808 -0.12361 -0.57344 -0.12176 C -0.58633 -0.11805 -0.61771 -0.10833 -0.63347 -0.10578 C -0.70157 -0.0949 -0.59844 -0.11597 -0.68151 -0.10046 C -0.69818 -0.09745 -0.7017 -0.09537 -0.71654 -0.08981 C -0.72396 -0.09051 -0.7625 -0.0868 -0.77644 -0.10231 C -0.77917 -0.10532 -0.77982 -0.1118 -0.78151 -0.11643 C -0.77513 -0.12893 -0.77045 -0.14467 -0.7625 -0.1537 C -0.74935 -0.16898 -0.73425 -0.17824 -0.71953 -0.1875 C -0.69349 -0.20393 -0.67813 -0.20602 -0.65248 -0.2125 C -0.63815 -0.21134 -0.62292 -0.21759 -0.60951 -0.20879 C -0.60547 -0.20648 -0.61068 -0.19305 -0.61341 -0.1875 C -0.6263 -0.16227 -0.64193 -0.14236 -0.65547 -0.11828 C -0.67136 -0.09004 -0.67565 -0.08472 -0.68946 -0.0419 C -0.69219 -0.03356 -0.69532 -0.02569 -0.69753 -0.0169 C -0.69935 -0.00972 -0.70013 -0.00162 -0.70144 0.00602 C -0.69909 0.01667 -0.69922 0.03033 -0.69453 0.0382 C -0.69102 0.04375 -0.68516 0.04028 -0.68047 0.03982 C -0.6711 0.03912 -0.66185 0.03635 -0.65248 0.03449 C -0.56979 -0.01967 -0.603 0.00602 -0.55144 -0.03657 C -0.54349 -0.05139 -0.53516 -0.06574 -0.52748 -0.08102 C -0.51927 -0.09722 -0.51302 -0.11713 -0.50352 -0.13078 C -0.4806 -0.16319 -0.49063 -0.15069 -0.47448 -0.1699 C -0.44401 -0.16736 -0.43581 -0.17592 -0.41341 -0.15208 C -0.40899 -0.14722 -0.40547 -0.14028 -0.40144 -0.13426 C -0.39883 -0.12546 -0.39662 -0.11597 -0.39349 -0.10764 C -0.37696 -0.06365 -0.37084 -0.08958 -0.40742 -0.03472 C -0.40899 -0.0324 -0.41146 -0.03379 -0.41341 -0.03287 C -0.41446 -0.03264 -0.4155 -0.03171 -0.41641 -0.03125 C -0.41146 -0.03009 -0.4043 -0.03495 -0.40144 -0.02754 C -0.39753 -0.01759 -0.40547 0.01366 -0.40951 0.02199 C -0.41094 0.02523 -0.41341 0.0257 -0.4155 0.02755 C -0.43282 0.01736 -0.4513 0.01227 -0.46745 -0.00278 C -0.47448 -0.00926 -0.49388 -0.05347 -0.49948 -0.06852 C -0.5056 -0.08472 -0.5069 -0.1 -0.51745 -0.10949 C -0.52761 -0.11852 -0.54831 -0.12129 -0.55847 -0.12361 C -0.58724 -0.12037 -0.61641 -0.12916 -0.64154 -0.10046 C -0.64662 -0.09467 -0.65013 -0.08518 -0.65443 -0.07731 C -0.65651 -0.06921 -0.65912 -0.06111 -0.66042 -0.05254 C -0.6638 -0.03102 -0.65729 -0.02199 -0.66654 0.0007 C -0.67214 0.01505 -0.70625 0.01135 -0.70651 0.01135 C -0.72344 0.00972 -0.74063 0.00996 -0.75742 0.00602 C -0.76211 0.0051 -0.76732 0.00324 -0.77045 -0.00278 C -0.77357 -0.00856 -0.77318 -0.01828 -0.77448 -0.02592 C -0.77344 -0.03773 -0.77448 -0.05069 -0.77149 -0.06134 C -0.76198 -0.09606 -0.74571 -0.11967 -0.72644 -0.13611 C -0.72097 -0.14074 -0.71446 -0.14074 -0.70847 -0.14305 C -0.65469 -0.13611 -0.70925 -0.14653 -0.63542 -0.11643 C -0.61602 -0.10856 -0.5961 -0.10393 -0.57644 -0.09699 C -0.55769 -0.09028 -0.53907 -0.08333 -0.52045 -0.07569 C -0.50808 -0.07037 -0.49597 -0.06296 -0.48347 -0.05787 C -0.48112 -0.05694 -0.46341 -0.05347 -0.45847 -0.05254 C -0.44649 -0.05416 -0.42943 -0.05717 -0.41849 -0.05254 C -0.41498 -0.05115 -0.41315 -0.04421 -0.41042 -0.04004 C -0.41276 -0.03009 -0.41276 -0.0169 -0.41745 -0.00995 C -0.4263 0.00324 -0.43776 0.00972 -0.44844 0.01667 C -0.46615 0.02847 -0.49037 0.03704 -0.50951 0.03982 C -0.52005 0.04144 -0.53086 0.04097 -0.54141 0.04167 C -0.55013 0.03982 -0.55899 0.04005 -0.56745 0.03635 C -0.58034 0.03056 -0.60117 0.0088 -0.61042 -0.00625 C -0.63151 -0.04097 -0.64545 -0.07824 -0.66745 -0.10764 C -0.67461 -0.11713 -0.67305 -0.11342 -0.68047 -0.11643 C -0.68282 -0.11736 -0.68516 -0.11898 -0.6875 -0.12014 C -0.69076 -0.12153 -0.69414 -0.12245 -0.69753 -0.12361 C -0.70352 -0.12592 -0.70938 -0.1287 -0.7155 -0.13078 C -0.72761 -0.13472 -0.73099 -0.13403 -0.74245 -0.13611 C -0.74844 -0.13703 -0.75443 -0.13842 -0.76042 -0.13958 C -0.78034 -0.13865 -0.84532 -0.14166 -0.87344 -0.12546 C -0.8905 -0.11551 -0.90573 -0.09768 -0.92253 -0.08634 C -0.92943 -0.08148 -0.93607 -0.07384 -0.94349 -0.07199 C -0.96693 -0.0662 -0.99089 -0.0662 -1.01446 -0.06319 C -1.03854 -0.06389 -1.0625 -0.06296 -1.08633 -0.06504 C -1.09948 -0.06597 -1.11237 -0.0706 -1.12539 -0.07199 C -1.14193 -0.07384 -1.15521 -0.07384 -1.17045 -0.07384 " pathEditMode="relative" ptsTypes="AAAAAAAAAAAAAAAAAAAAAAAAAAAAAAAAAAAAAAAAAAAAAAAAAAAAAAAAAAAAAAAAAAAAAAAAAAAAAAAAAAAAAAAAAAAAAAAAAAAAAAAAAAA">
                                      <p:cBhvr>
                                        <p:cTn id="386" dur="20200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87" presetID="1" presetClass="entr" presetSubtype="0" fill="hold" grpId="0" nodeType="withEffect">
                                  <p:stCondLst>
                                    <p:cond delay="1720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8" presetClass="emph" presetSubtype="0" repeatCount="indefinite" fill="hold" grpId="1" nodeType="withEffect">
                                  <p:stCondLst>
                                    <p:cond delay="17200"/>
                                  </p:stCondLst>
                                  <p:childTnLst>
                                    <p:animRot by="21600000">
                                      <p:cBhvr>
                                        <p:cTn id="39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1" presetID="0" presetClass="path" presetSubtype="0" fill="hold" grpId="2" nodeType="withEffect">
                                  <p:stCondLst>
                                    <p:cond delay="17200"/>
                                  </p:stCondLst>
                                  <p:childTnLst>
                                    <p:animMotion origin="layout" path="M 0.01445 0.01019 L 0.01445 0.01042 C -0.01445 -0.01042 -0.00469 -0.0088 -0.04635 -0.00139 C -0.05482 0.00023 -0.07083 0.00718 -0.08008 0.01481 C -0.0888 0.02199 -0.09779 0.02847 -0.10586 0.03773 C -0.11302 0.04606 -0.11927 0.05694 -0.12526 0.06759 C -0.13646 0.0875 -0.14401 0.10949 -0.15117 0.13426 C -0.15586 0.15093 -0.16016 0.16782 -0.16406 0.18495 C -0.16758 0.2 -0.1707 0.21528 -0.17318 0.23102 C -0.17539 0.24514 -0.17656 0.25995 -0.17838 0.27454 C -0.17318 0.29606 -0.16484 0.31597 -0.16276 0.33889 C -0.15937 0.37731 -0.16458 0.41991 -0.17187 0.45625 C -0.17448 0.46944 -0.17786 0.48241 -0.18086 0.49537 C -0.18555 0.53681 -0.17995 0.50139 -0.18997 0.53681 C -0.19219 0.54444 -0.19401 0.55532 -0.19518 0.56435 C -0.19609 0.57199 -0.19648 0.57986 -0.19779 0.58704 C -0.1987 0.59282 -0.20065 0.59792 -0.20156 0.60347 C -0.20417 0.61852 -0.20807 0.64931 -0.20807 0.64954 C -0.21068 0.64398 -0.21406 0.63958 -0.21588 0.63333 C -0.21797 0.62546 -0.21823 0.61644 -0.21966 0.6081 C -0.22083 0.60185 -0.22213 0.5956 -0.22357 0.58958 C -0.22604 0.5794 -0.2276 0.57315 -0.23268 0.56667 C -0.23424 0.56458 -0.24219 0.5625 -0.24297 0.56204 C -0.24557 0.56065 -0.24818 0.55903 -0.25078 0.55741 C -0.25807 0.55903 -0.26628 0.55556 -0.27279 0.56204 C -0.27513 0.56458 -0.28737 0.59329 -0.29088 0.60579 C -0.29232 0.61088 -0.29349 0.61644 -0.29479 0.62176 C -0.29518 0.62708 -0.29557 0.63264 -0.29596 0.63796 C -0.29635 0.64167 -0.29596 0.65231 -0.29726 0.64931 C -0.30612 0.63032 -0.30729 0.59861 -0.31927 0.58264 C -0.32096 0.58032 -0.32253 0.57731 -0.32448 0.57593 C -0.32643 0.57431 -0.32878 0.57431 -0.33099 0.57361 C -0.34101 0.57546 -0.3556 0.57361 -0.36458 0.58704 C -0.36823 0.59282 -0.37357 0.6081 -0.37357 0.60833 C -0.37409 0.61481 -0.37448 0.62176 -0.37487 0.6287 C -0.37539 0.63704 -0.37266 0.64838 -0.37617 0.65394 C -0.37891 0.65833 -0.38307 0.64931 -0.38659 0.64699 C -0.39297 0.64306 -0.39922 0.63704 -0.40599 0.63542 C -0.41888 0.63264 -0.41289 0.63426 -0.42409 0.63102 C -0.42799 0.62708 -0.43151 0.62222 -0.43568 0.61944 C -0.43854 0.61759 -0.44219 0.61991 -0.44479 0.61713 C -0.44622 0.61551 -0.44128 0.61551 -0.43958 0.61481 C -0.43359 0.6125 -0.42747 0.61088 -0.42148 0.6081 C -0.39036 0.59352 -0.43138 0.6081 -0.39557 0.59653 C -0.38698 0.59815 -0.37825 0.59861 -0.36979 0.60116 C -0.36784 0.60162 -0.36628 0.60394 -0.36458 0.60579 C -0.35 0.61991 -0.36536 0.60625 -0.35286 0.61713 C -0.35039 0.62269 -0.34648 0.62639 -0.34518 0.63333 C -0.34336 0.64282 -0.34453 0.65324 -0.34388 0.66319 C -0.34375 0.66551 -0.34297 0.66782 -0.34258 0.67014 C -0.34219 0.6625 -0.34284 0.6544 -0.34128 0.64699 C -0.33971 0.63935 -0.33646 0.63287 -0.33346 0.62639 C -0.32838 0.61528 -0.32187 0.60509 -0.31536 0.59653 C -0.3125 0.59259 -0.30976 0.5875 -0.30638 0.58495 C -0.30351 0.58287 -0.30026 0.58356 -0.29726 0.58264 C -0.29518 0.58218 -0.29297 0.58125 -0.29088 0.58032 C -0.28489 0.58264 -0.26823 0.58472 -0.26237 0.59653 C -0.25807 0.60509 -0.25443 0.61551 -0.25208 0.62639 C -0.24948 0.63796 -0.25013 0.63796 -0.24557 0.64699 C -0.24401 0.65023 -0.24258 0.65417 -0.24036 0.65625 C -0.23854 0.6581 -0.23607 0.65764 -0.23398 0.65856 C -0.23255 0.65926 -0.23138 0.66019 -0.23008 0.66088 C -0.22786 0.65255 -0.22656 0.64306 -0.22357 0.63542 C -0.21914 0.62454 -0.21341 0.61528 -0.20807 0.60579 C -0.20443 0.59907 -0.20052 0.59282 -0.19648 0.58704 C -0.19362 0.58333 -0.18815 0.5787 -0.18476 0.57593 C -0.18086 0.57731 -0.17656 0.57685 -0.17318 0.58032 C -0.17096 0.58264 -0.17031 0.58773 -0.16927 0.5919 C -0.16745 0.59931 -0.16771 0.61319 -0.16667 0.61944 C -0.16628 0.62222 -0.16497 0.62407 -0.16406 0.62639 C -0.16367 0.63102 -0.16328 0.63542 -0.16276 0.64028 C -0.16237 0.64398 -0.16185 0.64792 -0.16146 0.65162 C -0.16094 0.65787 -0.16081 0.66389 -0.16016 0.67014 C -0.15989 0.67384 -0.15677 0.68148 -0.15898 0.68148 C -0.1612 0.68148 -0.16068 0.67384 -0.16146 0.67014 C -0.15976 0.65926 -0.15872 0.64815 -0.15638 0.63796 C -0.1556 0.63495 -0.15417 0.63218 -0.15247 0.63102 C -0.14922 0.62847 -0.14206 0.62639 -0.14206 0.62639 C -0.15378 0.62477 -0.16549 0.62431 -0.17708 0.62176 C -0.17969 0.6213 -0.18203 0.61736 -0.18476 0.61713 C -0.19088 0.61667 -0.19687 0.61875 -0.20286 0.61944 C -0.20651 0.62477 -0.21159 0.63125 -0.21458 0.63796 C -0.21614 0.6412 -0.21719 0.6456 -0.21836 0.64931 C -0.21914 0.65648 -0.21953 0.68287 -0.22617 0.64931 C -0.22773 0.6412 -0.22669 0.63218 -0.22747 0.62407 C -0.22891 0.60833 -0.22982 0.60394 -0.23529 0.5919 C -0.23815 0.58542 -0.24987 0.56759 -0.25208 0.56667 C -0.25508 0.56505 -0.25807 0.56366 -0.26107 0.56204 C -0.26628 0.55926 -0.27253 0.55463 -0.27786 0.55278 C -0.28138 0.55162 -0.28476 0.55139 -0.28828 0.55046 C -0.31823 0.57569 -0.31484 0.55509 -0.31029 0.58495 C -0.30963 0.58889 -0.30937 0.59259 -0.30898 0.59653 C -0.31614 0.61782 -0.30989 0.59792 -0.31536 0.61944 C -0.32357 0.65162 -0.31562 0.6169 -0.32187 0.64491 C -0.32148 0.64931 -0.3181 0.65741 -0.32057 0.65856 C -0.32682 0.66181 -0.33229 0.64514 -0.33607 0.64028 C -0.33893 0.63657 -0.34219 0.63403 -0.34518 0.63102 C -0.35117 0.61852 -0.35599 0.60648 -0.36458 0.59884 C -0.37135 0.59282 -0.37213 0.59167 -0.37878 0.58704 C -0.38138 0.58565 -0.38411 0.58472 -0.38659 0.58264 C -0.3888 0.58079 -0.39088 0.57801 -0.39297 0.57593 C -0.39739 0.58125 -0.40247 0.58472 -0.40599 0.5919 C -0.40794 0.59606 -0.40807 0.60255 -0.40859 0.6081 C -0.41185 0.64282 -0.40807 0.62222 -0.41107 0.64931 C -0.41146 0.65185 -0.41198 0.65394 -0.41237 0.65625 C -0.41289 0.66389 -0.40989 0.67593 -0.41367 0.6794 C -0.41719 0.68241 -0.41432 0.66551 -0.41497 0.65856 C -0.41562 0.65162 -0.4168 0.64491 -0.41758 0.63796 C -0.4181 0.63333 -0.41849 0.6287 -0.41888 0.62407 C -0.4194 0.61875 -0.41953 0.61319 -0.42018 0.6081 C -0.42083 0.60324 -0.42109 0.59815 -0.42279 0.59421 C -0.42708 0.58426 -0.43685 0.58611 -0.44219 0.58495 C -0.44518 0.58449 -0.44818 0.58356 -0.45117 0.58264 C -0.45338 0.58356 -0.45989 0.58495 -0.45768 0.58495 C -0.43203 0.58495 -0.43359 0.5838 -0.41107 0.57593 C -0.40547 0.57662 -0.39974 0.57593 -0.39427 0.57801 C -0.38594 0.58148 -0.38841 0.58542 -0.38659 0.59653 C -0.38594 0.60046 -0.38503 0.6044 -0.38398 0.6081 C -0.3819 0.61481 -0.37773 0.62431 -0.37487 0.63102 C -0.37396 0.63819 -0.37226 0.65023 -0.37109 0.65625 C -0.37031 0.65926 -0.36927 0.6625 -0.36849 0.66551 C -0.36628 0.65856 -0.36471 0.65093 -0.36198 0.64491 C -0.35703 0.6338 -0.34518 0.61412 -0.33737 0.60579 C -0.33242 0.60046 -0.3276 0.59398 -0.32187 0.5919 L -0.30378 0.58495 C -0.29726 0.58657 -0.29062 0.58611 -0.28437 0.58958 C -0.2793 0.59236 -0.27682 0.60903 -0.27539 0.61481 C -0.27409 0.61968 -0.27239 0.62384 -0.27148 0.6287 C -0.26862 0.64306 -0.27122 0.64838 -0.26367 0.65625 C -0.26133 0.6588 -0.25846 0.65926 -0.25599 0.66088 C -0.24779 0.65625 -0.23971 0.65 -0.23138 0.64699 C -0.22187 0.64375 -0.22708 0.64537 -0.21588 0.64259 C -0.21367 0.62731 -0.21445 0.61968 -0.19779 0.64028 C -0.197 0.64097 -0.19193 0.66875 -0.19128 0.67245 C -0.19258 0.67315 -0.19453 0.67245 -0.19518 0.67477 C -0.1957 0.67685 -0.19427 0.67917 -0.19388 0.68148 C -0.18841 0.71366 -0.19453 0.68356 -0.18737 0.70926 C -0.18333 0.72338 -0.1875 0.71898 -0.18086 0.72292 C -0.18008 0.72824 -0.17943 0.7338 -0.17838 0.73912 C -0.1776 0.74236 -0.17656 0.74514 -0.17578 0.74815 C -0.17435 0.75347 -0.17305 0.75903 -0.17187 0.76435 C -0.17044 0.77037 -0.16953 0.77685 -0.16797 0.78264 C -0.16654 0.78843 -0.16445 0.79352 -0.16276 0.79884 C -0.16146 0.80347 -0.16029 0.8081 -0.15898 0.81273 C -0.15729 0.81806 -0.15534 0.82338 -0.15378 0.8287 C -0.15195 0.83472 -0.15039 0.8412 -0.14857 0.84722 C -0.1444 0.86088 -0.14544 0.85602 -0.14075 0.86782 C -0.13906 0.87245 -0.13737 0.87708 -0.13568 0.88171 C -0.13346 0.88773 -0.12917 0.9 -0.12917 0.90023 C -0.12721 0.91204 -0.12721 0.91574 -0.12396 0.92523 C -0.12239 0.93009 -0.12031 0.93426 -0.11888 0.93912 C -0.11771 0.94282 -0.11732 0.94699 -0.11628 0.95069 C -0.11523 0.95394 -0.11354 0.95648 -0.11237 0.95972 C -0.10664 0.97593 -0.11328 0.96273 -0.10586 0.97593 C -0.10351 0.98704 -0.10169 0.99792 -0.09818 1.0081 C -0.09622 1.01366 -0.09388 1.01875 -0.09167 1.02407 C -0.09075 1.0287 -0.09036 1.03356 -0.08906 1.03796 C -0.08411 1.05579 -0.08229 1.04606 -0.08516 1.05648 " pathEditMode="relative" rAng="0" ptsTypes="AAAAAAAAAAAAAAAAAAAAAAAAAAAAAAAAAAAAAAAAAAAAAAAAAAAAAAAAAAAAAAAAAAAAAAAAAAAAAAAAAAAAAAAAAAAAAAAAAAAAAAAAAAAAAAAAAAAAAAAAAAAAAAAAAAAAAAAAAAAAAAAAAAAAAAAAAAAAAA">
                                      <p:cBhvr>
                                        <p:cTn id="392" dur="1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633" y="514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3" fill="hold">
                            <p:stCondLst>
                              <p:cond delay="37400"/>
                            </p:stCondLst>
                            <p:childTnLst>
                              <p:par>
                                <p:cTn id="39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2408 L 0.00039 -0.02408 C 0.00169 -0.13681 0.00299 -0.24931 0.00443 -0.36181 C 0.00534 -0.44283 0.00612 -0.40162 0.00443 -0.45949 C 0.00234 -0.45903 0.00013 -0.45949 -0.00169 -0.45787 C -0.00313 -0.45649 -0.00352 -0.45278 -0.00469 -0.4507 C -0.00547 -0.44931 -0.00664 -0.44838 -0.00768 -0.44723 L -0.02669 -0.45255 C -0.02865 -0.45301 -0.03698 -0.45741 -0.03763 -0.45787 C -0.03893 -0.46019 -0.0401 -0.46297 -0.04167 -0.46505 C -0.04466 -0.46875 -0.05 -0.46551 -0.0526 -0.46505 C -0.05365 -0.46366 -0.05469 -0.46274 -0.0556 -0.46135 C -0.05703 -0.45973 -0.05807 -0.45672 -0.05964 -0.45602 C -0.06497 -0.45394 -0.06458 -0.45556 -0.06458 -0.45949 " pathEditMode="relative" ptsTypes="AAAAAAAAAAAAAA">
                                      <p:cBhvr>
                                        <p:cTn id="395" dur="24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519" grpId="0" animBg="1"/>
      <p:bldP spid="519" grpId="1" animBg="1"/>
      <p:bldP spid="519" grpId="2" animBg="1"/>
      <p:bldP spid="519" grpId="3" animBg="1"/>
      <p:bldP spid="519" grpId="4" animBg="1"/>
      <p:bldP spid="519" grpId="5" animBg="1"/>
      <p:bldP spid="519" grpId="6" animBg="1"/>
      <p:bldP spid="519" grpId="7" animBg="1"/>
      <p:bldP spid="519" grpId="8" animBg="1"/>
      <p:bldP spid="519" grpId="9" animBg="1"/>
      <p:bldP spid="519" grpId="10" animBg="1"/>
      <p:bldP spid="519" grpId="11" animBg="1"/>
      <p:bldP spid="519" grpId="12" animBg="1"/>
      <p:bldP spid="519" grpId="13" animBg="1"/>
      <p:bldP spid="520" grpId="0" animBg="1"/>
      <p:bldP spid="520" grpId="1" animBg="1"/>
      <p:bldP spid="520" grpId="2" animBg="1"/>
      <p:bldP spid="520" grpId="3" animBg="1"/>
      <p:bldP spid="520" grpId="4" animBg="1"/>
      <p:bldP spid="520" grpId="5" animBg="1"/>
      <p:bldP spid="520" grpId="6" animBg="1"/>
      <p:bldP spid="520" grpId="7" animBg="1"/>
      <p:bldP spid="520" grpId="8" animBg="1"/>
      <p:bldP spid="520" grpId="9" animBg="1"/>
      <p:bldP spid="520" grpId="10" animBg="1"/>
      <p:bldP spid="520" grpId="11" animBg="1"/>
      <p:bldP spid="520" grpId="12" animBg="1"/>
      <p:bldP spid="520" grpId="13" animBg="1"/>
      <p:bldP spid="523" grpId="0" animBg="1"/>
      <p:bldP spid="523" grpId="1" animBg="1"/>
      <p:bldP spid="526" grpId="0" animBg="1"/>
      <p:bldP spid="526" grpId="1" animBg="1"/>
      <p:bldP spid="531" grpId="0" animBg="1"/>
      <p:bldP spid="532" grpId="0" animBg="1"/>
      <p:bldP spid="532" grpId="1" animBg="1"/>
      <p:bldP spid="537" grpId="0" animBg="1"/>
      <p:bldP spid="537" grpId="1" animBg="1"/>
      <p:bldP spid="540" grpId="0" animBg="1"/>
      <p:bldP spid="540" grpId="1" animBg="1"/>
      <p:bldP spid="521" grpId="0" animBg="1"/>
      <p:bldP spid="521" grpId="1" animBg="1"/>
      <p:bldP spid="535" grpId="0" animBg="1"/>
      <p:bldP spid="535" grpId="1" animBg="1"/>
      <p:bldP spid="545" grpId="0" animBg="1"/>
      <p:bldP spid="545" grpId="1" animBg="1"/>
      <p:bldP spid="11" grpId="0" animBg="1"/>
      <p:bldP spid="11" grpId="1" animBg="1"/>
      <p:bldP spid="11" grpId="2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7288618A-0C24-518E-F96B-7925F513BA62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Rectángulo 2">
            <a:hlinkHover r:id="rId3" action="ppaction://hlinksldjump"/>
            <a:extLst>
              <a:ext uri="{FF2B5EF4-FFF2-40B4-BE49-F238E27FC236}">
                <a16:creationId xmlns:a16="http://schemas.microsoft.com/office/drawing/2014/main" id="{0529A955-EF12-295A-3AFD-2A3345BFC97B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3" action="ppaction://hlinksldjump"/>
            <a:extLst>
              <a:ext uri="{FF2B5EF4-FFF2-40B4-BE49-F238E27FC236}">
                <a16:creationId xmlns:a16="http://schemas.microsoft.com/office/drawing/2014/main" id="{70C2080F-C5E8-75F7-9A06-816A0950E1CE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3" action="ppaction://hlinksldjump"/>
            <a:extLst>
              <a:ext uri="{FF2B5EF4-FFF2-40B4-BE49-F238E27FC236}">
                <a16:creationId xmlns:a16="http://schemas.microsoft.com/office/drawing/2014/main" id="{BE5A543E-E203-658B-585B-FBE27785F51E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3" action="ppaction://hlinksldjump"/>
            <a:extLst>
              <a:ext uri="{FF2B5EF4-FFF2-40B4-BE49-F238E27FC236}">
                <a16:creationId xmlns:a16="http://schemas.microsoft.com/office/drawing/2014/main" id="{C67CAAD6-40BC-BAD8-D323-CE0C2B3FCB11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Imagen 10" descr="Imagen que contiene Forma&#10;&#10;Descripción generada automáticamente">
            <a:extLst>
              <a:ext uri="{FF2B5EF4-FFF2-40B4-BE49-F238E27FC236}">
                <a16:creationId xmlns:a16="http://schemas.microsoft.com/office/drawing/2014/main" id="{A43D8F49-05D2-C4C0-E84A-375B9BBAC3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704780" y="-397562"/>
            <a:ext cx="2782440" cy="2782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85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7288618A-0C24-518E-F96B-7925F513BA62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Rectángulo 2">
            <a:hlinkHover r:id="rId3" action="ppaction://hlinksldjump"/>
            <a:extLst>
              <a:ext uri="{FF2B5EF4-FFF2-40B4-BE49-F238E27FC236}">
                <a16:creationId xmlns:a16="http://schemas.microsoft.com/office/drawing/2014/main" id="{0529A955-EF12-295A-3AFD-2A3345BFC97B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3" action="ppaction://hlinksldjump"/>
            <a:extLst>
              <a:ext uri="{FF2B5EF4-FFF2-40B4-BE49-F238E27FC236}">
                <a16:creationId xmlns:a16="http://schemas.microsoft.com/office/drawing/2014/main" id="{70C2080F-C5E8-75F7-9A06-816A0950E1CE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3" action="ppaction://hlinksldjump"/>
            <a:extLst>
              <a:ext uri="{FF2B5EF4-FFF2-40B4-BE49-F238E27FC236}">
                <a16:creationId xmlns:a16="http://schemas.microsoft.com/office/drawing/2014/main" id="{BE5A543E-E203-658B-585B-FBE27785F51E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3" action="ppaction://hlinksldjump"/>
            <a:extLst>
              <a:ext uri="{FF2B5EF4-FFF2-40B4-BE49-F238E27FC236}">
                <a16:creationId xmlns:a16="http://schemas.microsoft.com/office/drawing/2014/main" id="{C67CAAD6-40BC-BAD8-D323-CE0C2B3FCB11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hlinkHover r:id="rId2" action="ppaction://hlinksldjump"/>
            <a:extLst>
              <a:ext uri="{FF2B5EF4-FFF2-40B4-BE49-F238E27FC236}">
                <a16:creationId xmlns:a16="http://schemas.microsoft.com/office/drawing/2014/main" id="{1463358E-1EE7-30D3-2D37-76670E2DDD51}"/>
              </a:ext>
            </a:extLst>
          </p:cNvPr>
          <p:cNvSpPr/>
          <p:nvPr/>
        </p:nvSpPr>
        <p:spPr>
          <a:xfrm>
            <a:off x="8395941" y="-5547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0" name="Rectángulo 9">
            <a:hlinkHover r:id="rId2" action="ppaction://hlinksldjump"/>
            <a:extLst>
              <a:ext uri="{FF2B5EF4-FFF2-40B4-BE49-F238E27FC236}">
                <a16:creationId xmlns:a16="http://schemas.microsoft.com/office/drawing/2014/main" id="{546290DC-3DED-40A8-2868-03D476820C82}"/>
              </a:ext>
            </a:extLst>
          </p:cNvPr>
          <p:cNvSpPr/>
          <p:nvPr/>
        </p:nvSpPr>
        <p:spPr>
          <a:xfrm>
            <a:off x="3893211" y="-402336"/>
            <a:ext cx="5376734" cy="45707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3" name="Imagen 12" descr="Imagen que contiene Forma&#10;&#10;Descripción generada automáticamente">
            <a:extLst>
              <a:ext uri="{FF2B5EF4-FFF2-40B4-BE49-F238E27FC236}">
                <a16:creationId xmlns:a16="http://schemas.microsoft.com/office/drawing/2014/main" id="{A063A1C7-E3F6-1EBB-F2AA-1B0C30E8DE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704780" y="-397562"/>
            <a:ext cx="2782440" cy="2782440"/>
          </a:xfrm>
          <a:prstGeom prst="rect">
            <a:avLst/>
          </a:prstGeom>
        </p:spPr>
      </p:pic>
      <p:pic>
        <p:nvPicPr>
          <p:cNvPr id="15" name="Imagen 14" descr="Un dibujo de un muñeco de peluche&#10;&#10;Descripción generada automáticamente con confianza baja">
            <a:extLst>
              <a:ext uri="{FF2B5EF4-FFF2-40B4-BE49-F238E27FC236}">
                <a16:creationId xmlns:a16="http://schemas.microsoft.com/office/drawing/2014/main" id="{F9755A65-5306-88CF-3581-0A1C69044D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842" y="3802435"/>
            <a:ext cx="1351371" cy="1555116"/>
          </a:xfrm>
          <a:prstGeom prst="rect">
            <a:avLst/>
          </a:prstGeom>
        </p:spPr>
      </p:pic>
      <p:pic>
        <p:nvPicPr>
          <p:cNvPr id="21" name="Imagen 20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4602A6E0-F089-02C6-7310-FB3773D819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756" y="4948259"/>
            <a:ext cx="946301" cy="1003652"/>
          </a:xfrm>
          <a:prstGeom prst="rect">
            <a:avLst/>
          </a:prstGeom>
        </p:spPr>
      </p:pic>
      <p:pic>
        <p:nvPicPr>
          <p:cNvPr id="23" name="Imagen 22" descr="Dibujo animad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4D6BC498-E726-3BD9-E63C-A2F0B484AA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50" y="3190516"/>
            <a:ext cx="1070661" cy="1138045"/>
          </a:xfrm>
          <a:prstGeom prst="rect">
            <a:avLst/>
          </a:prstGeom>
        </p:spPr>
      </p:pic>
      <p:pic>
        <p:nvPicPr>
          <p:cNvPr id="25" name="Imagen 24" descr="Imagen en blanco y negro de una persona&#10;&#10;Descripción generada automáticamente con confianza baja">
            <a:extLst>
              <a:ext uri="{FF2B5EF4-FFF2-40B4-BE49-F238E27FC236}">
                <a16:creationId xmlns:a16="http://schemas.microsoft.com/office/drawing/2014/main" id="{C2EB5515-A650-8A02-FD90-B9E8779E5F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5993" y="3669792"/>
            <a:ext cx="889660" cy="115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346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E556EB5-9CAA-9FC3-3B99-57856F2D12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Flecha: curvada hacia la izquierda 4">
            <a:hlinkClick r:id="rId3" action="ppaction://hlinksldjump"/>
            <a:extLst>
              <a:ext uri="{FF2B5EF4-FFF2-40B4-BE49-F238E27FC236}">
                <a16:creationId xmlns:a16="http://schemas.microsoft.com/office/drawing/2014/main" id="{D5830189-44F9-8454-8BF9-B06F2E51FB25}"/>
              </a:ext>
            </a:extLst>
          </p:cNvPr>
          <p:cNvSpPr/>
          <p:nvPr/>
        </p:nvSpPr>
        <p:spPr>
          <a:xfrm>
            <a:off x="11315700" y="6074229"/>
            <a:ext cx="515516" cy="466530"/>
          </a:xfrm>
          <a:prstGeom prst="curved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19BF7EE-07F7-09C9-9E27-7A11089E05FD}"/>
              </a:ext>
            </a:extLst>
          </p:cNvPr>
          <p:cNvSpPr txBox="1"/>
          <p:nvPr/>
        </p:nvSpPr>
        <p:spPr>
          <a:xfrm>
            <a:off x="228600" y="326571"/>
            <a:ext cx="1338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Autoscroll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BD30DFC-08A4-E737-58BB-88CAE0266F5C}"/>
              </a:ext>
            </a:extLst>
          </p:cNvPr>
          <p:cNvSpPr txBox="1"/>
          <p:nvPr/>
        </p:nvSpPr>
        <p:spPr>
          <a:xfrm>
            <a:off x="1431471" y="848302"/>
            <a:ext cx="972094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 err="1">
                <a:solidFill>
                  <a:schemeClr val="bg1"/>
                </a:solidFill>
              </a:rPr>
              <a:t>Dash</a:t>
            </a:r>
            <a:r>
              <a:rPr lang="es-MX" sz="2400" b="1" dirty="0">
                <a:solidFill>
                  <a:schemeClr val="bg1"/>
                </a:solidFill>
              </a:rPr>
              <a:t> – </a:t>
            </a:r>
            <a:r>
              <a:rPr lang="es-MX" sz="2400" dirty="0">
                <a:solidFill>
                  <a:schemeClr val="bg1"/>
                </a:solidFill>
              </a:rPr>
              <a:t>idea de nombre por Uriel (escuela/amigo)</a:t>
            </a:r>
          </a:p>
          <a:p>
            <a:r>
              <a:rPr lang="es-MX" sz="2400" b="1" dirty="0">
                <a:solidFill>
                  <a:schemeClr val="bg1"/>
                </a:solidFill>
              </a:rPr>
              <a:t>Idea del juego – </a:t>
            </a:r>
            <a:r>
              <a:rPr lang="es-MX" sz="2400" dirty="0">
                <a:solidFill>
                  <a:schemeClr val="bg1"/>
                </a:solidFill>
              </a:rPr>
              <a:t>zaid (creador)</a:t>
            </a:r>
          </a:p>
          <a:p>
            <a:r>
              <a:rPr lang="es-MX" sz="2400" b="1" dirty="0" err="1">
                <a:solidFill>
                  <a:schemeClr val="bg1"/>
                </a:solidFill>
              </a:rPr>
              <a:t>Determination</a:t>
            </a:r>
            <a:r>
              <a:rPr lang="es-MX" sz="2400" b="1" dirty="0">
                <a:solidFill>
                  <a:schemeClr val="bg1"/>
                </a:solidFill>
              </a:rPr>
              <a:t> – </a:t>
            </a:r>
            <a:r>
              <a:rPr lang="es-MX" sz="2400" dirty="0" err="1">
                <a:solidFill>
                  <a:schemeClr val="bg1"/>
                </a:solidFill>
              </a:rPr>
              <a:t>Toby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fox</a:t>
            </a:r>
            <a:r>
              <a:rPr lang="es-MX" sz="2400" dirty="0">
                <a:solidFill>
                  <a:schemeClr val="bg1"/>
                </a:solidFill>
              </a:rPr>
              <a:t> (Todos los mensajes de derrota de jefe)</a:t>
            </a:r>
          </a:p>
          <a:p>
            <a:r>
              <a:rPr lang="es-MX" sz="2400" b="1" dirty="0">
                <a:solidFill>
                  <a:schemeClr val="bg1"/>
                </a:solidFill>
              </a:rPr>
              <a:t>Spider dance – </a:t>
            </a:r>
            <a:r>
              <a:rPr lang="es-MX" sz="2400" dirty="0" err="1">
                <a:solidFill>
                  <a:schemeClr val="bg1"/>
                </a:solidFill>
              </a:rPr>
              <a:t>Toby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fox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>
                <a:solidFill>
                  <a:schemeClr val="bg1"/>
                </a:solidFill>
                <a:hlinkClick r:id="rId4" action="ppaction://hlinksldjump"/>
              </a:rPr>
              <a:t>DP29-33</a:t>
            </a:r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b="1" dirty="0">
                <a:solidFill>
                  <a:schemeClr val="bg1"/>
                </a:solidFill>
              </a:rPr>
              <a:t>Efecto de sonido de muerte – </a:t>
            </a:r>
            <a:r>
              <a:rPr lang="es-MX" sz="2400" dirty="0" err="1">
                <a:solidFill>
                  <a:schemeClr val="bg1"/>
                </a:solidFill>
              </a:rPr>
              <a:t>Toby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fox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>
                <a:solidFill>
                  <a:schemeClr val="bg1"/>
                </a:solidFill>
                <a:hlinkClick r:id="rId5" action="ppaction://hlinksldjump"/>
              </a:rPr>
              <a:t>DP34</a:t>
            </a:r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b="1" dirty="0">
                <a:solidFill>
                  <a:schemeClr val="bg1"/>
                </a:solidFill>
              </a:rPr>
              <a:t>Hip hop – </a:t>
            </a:r>
            <a:r>
              <a:rPr lang="es-MX" sz="2400" dirty="0" err="1">
                <a:solidFill>
                  <a:schemeClr val="bg1"/>
                </a:solidFill>
              </a:rPr>
              <a:t>Toby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fox</a:t>
            </a:r>
            <a:r>
              <a:rPr lang="es-MX" sz="2400" dirty="0">
                <a:solidFill>
                  <a:schemeClr val="bg1"/>
                </a:solidFill>
              </a:rPr>
              <a:t> (Todos los </a:t>
            </a:r>
            <a:r>
              <a:rPr lang="es-MX" sz="2400" dirty="0" err="1">
                <a:solidFill>
                  <a:schemeClr val="bg1"/>
                </a:solidFill>
              </a:rPr>
              <a:t>menus</a:t>
            </a:r>
            <a:r>
              <a:rPr lang="es-MX" sz="2400" dirty="0">
                <a:solidFill>
                  <a:schemeClr val="bg1"/>
                </a:solidFill>
              </a:rPr>
              <a:t>)</a:t>
            </a:r>
          </a:p>
          <a:p>
            <a:r>
              <a:rPr lang="es-MX" sz="2400" b="1" dirty="0" err="1">
                <a:solidFill>
                  <a:schemeClr val="bg1"/>
                </a:solidFill>
              </a:rPr>
              <a:t>Enemy</a:t>
            </a:r>
            <a:r>
              <a:rPr lang="es-MX" sz="2400" b="1" dirty="0">
                <a:solidFill>
                  <a:schemeClr val="bg1"/>
                </a:solidFill>
              </a:rPr>
              <a:t> </a:t>
            </a:r>
            <a:r>
              <a:rPr lang="es-MX" sz="2400" b="1" dirty="0" err="1">
                <a:solidFill>
                  <a:schemeClr val="bg1"/>
                </a:solidFill>
              </a:rPr>
              <a:t>aproaching</a:t>
            </a:r>
            <a:r>
              <a:rPr lang="es-MX" sz="2400" b="1" dirty="0">
                <a:solidFill>
                  <a:schemeClr val="bg1"/>
                </a:solidFill>
              </a:rPr>
              <a:t> (piano </a:t>
            </a:r>
            <a:r>
              <a:rPr lang="es-MX" sz="2400" b="1" dirty="0" err="1">
                <a:solidFill>
                  <a:schemeClr val="bg1"/>
                </a:solidFill>
              </a:rPr>
              <a:t>collection</a:t>
            </a:r>
            <a:r>
              <a:rPr lang="es-MX" sz="2400" b="1" dirty="0">
                <a:solidFill>
                  <a:schemeClr val="bg1"/>
                </a:solidFill>
              </a:rPr>
              <a:t>) – </a:t>
            </a:r>
            <a:r>
              <a:rPr lang="es-MX" sz="2400" dirty="0" err="1">
                <a:solidFill>
                  <a:schemeClr val="bg1"/>
                </a:solidFill>
              </a:rPr>
              <a:t>Toby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fox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>
                <a:solidFill>
                  <a:schemeClr val="bg1"/>
                </a:solidFill>
                <a:hlinkClick r:id="rId6" action="ppaction://hlinksldjump"/>
              </a:rPr>
              <a:t>DP21</a:t>
            </a:r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b="1" dirty="0" err="1">
                <a:solidFill>
                  <a:schemeClr val="bg1"/>
                </a:solidFill>
              </a:rPr>
              <a:t>Poker</a:t>
            </a:r>
            <a:r>
              <a:rPr lang="es-MX" sz="2400" b="1" dirty="0">
                <a:solidFill>
                  <a:schemeClr val="bg1"/>
                </a:solidFill>
              </a:rPr>
              <a:t> </a:t>
            </a:r>
            <a:r>
              <a:rPr lang="es-MX" sz="2400" b="1" dirty="0" err="1">
                <a:solidFill>
                  <a:schemeClr val="bg1"/>
                </a:solidFill>
              </a:rPr>
              <a:t>face</a:t>
            </a:r>
            <a:r>
              <a:rPr lang="es-MX" sz="2400" b="1" dirty="0">
                <a:solidFill>
                  <a:schemeClr val="bg1"/>
                </a:solidFill>
              </a:rPr>
              <a:t> </a:t>
            </a:r>
            <a:r>
              <a:rPr lang="es-MX" sz="2400" b="1" dirty="0" err="1">
                <a:solidFill>
                  <a:schemeClr val="bg1"/>
                </a:solidFill>
              </a:rPr>
              <a:t>cartman</a:t>
            </a:r>
            <a:r>
              <a:rPr lang="es-MX" sz="2400" b="1" dirty="0">
                <a:solidFill>
                  <a:schemeClr val="bg1"/>
                </a:solidFill>
              </a:rPr>
              <a:t> </a:t>
            </a:r>
            <a:r>
              <a:rPr lang="es-MX" sz="2400" b="1" dirty="0" err="1">
                <a:solidFill>
                  <a:schemeClr val="bg1"/>
                </a:solidFill>
              </a:rPr>
              <a:t>edition</a:t>
            </a:r>
            <a:r>
              <a:rPr lang="es-MX" sz="2400" b="1" dirty="0">
                <a:solidFill>
                  <a:schemeClr val="bg1"/>
                </a:solidFill>
              </a:rPr>
              <a:t> – </a:t>
            </a:r>
            <a:r>
              <a:rPr lang="es-MX" sz="2400" dirty="0">
                <a:solidFill>
                  <a:schemeClr val="bg1"/>
                </a:solidFill>
              </a:rPr>
              <a:t>los </a:t>
            </a:r>
            <a:r>
              <a:rPr lang="es-MX" sz="2400" dirty="0" err="1">
                <a:solidFill>
                  <a:schemeClr val="bg1"/>
                </a:solidFill>
              </a:rPr>
              <a:t>weyes</a:t>
            </a:r>
            <a:r>
              <a:rPr lang="es-MX" sz="2400" dirty="0">
                <a:solidFill>
                  <a:schemeClr val="bg1"/>
                </a:solidFill>
              </a:rPr>
              <a:t> de </a:t>
            </a:r>
            <a:r>
              <a:rPr lang="es-MX" sz="2400" dirty="0" err="1">
                <a:solidFill>
                  <a:schemeClr val="bg1"/>
                </a:solidFill>
              </a:rPr>
              <a:t>south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park</a:t>
            </a:r>
            <a:r>
              <a:rPr lang="es-MX" sz="2400" dirty="0">
                <a:solidFill>
                  <a:schemeClr val="bg1"/>
                </a:solidFill>
              </a:rPr>
              <a:t> creo </a:t>
            </a:r>
            <a:r>
              <a:rPr lang="es-MX" sz="2400" dirty="0">
                <a:solidFill>
                  <a:schemeClr val="bg1"/>
                </a:solidFill>
                <a:hlinkClick r:id="rId7" action="ppaction://hlinksldjump"/>
              </a:rPr>
              <a:t>DP80-87</a:t>
            </a:r>
            <a:endParaRPr lang="es-MX" sz="2400" dirty="0">
              <a:solidFill>
                <a:schemeClr val="bg1"/>
              </a:solidFill>
            </a:endParaRPr>
          </a:p>
          <a:p>
            <a:endParaRPr lang="es-MX" sz="2400" b="1" dirty="0">
              <a:solidFill>
                <a:schemeClr val="bg1"/>
              </a:solidFill>
            </a:endParaRPr>
          </a:p>
          <a:p>
            <a:endParaRPr lang="es-MX" sz="2400" b="1" dirty="0">
              <a:solidFill>
                <a:schemeClr val="bg1"/>
              </a:solidFill>
            </a:endParaRPr>
          </a:p>
          <a:p>
            <a:r>
              <a:rPr lang="es-MX" sz="2400" b="1" dirty="0">
                <a:solidFill>
                  <a:schemeClr val="bg1"/>
                </a:solidFill>
              </a:rPr>
              <a:t>Eso por el momento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ScrollBar1" r:id="rId1" imgW="358200" imgH="792360"/>
        </mc:Choice>
        <mc:Fallback>
          <p:control name="ScrollBar1" r:id="rId1" imgW="358200" imgH="792360">
            <p:pic>
              <p:nvPicPr>
                <p:cNvPr id="2" name="ScrollBar1">
                  <a:extLst>
                    <a:ext uri="{FF2B5EF4-FFF2-40B4-BE49-F238E27FC236}">
                      <a16:creationId xmlns:a16="http://schemas.microsoft.com/office/drawing/2014/main" id="{FB8A79E5-DC21-550A-4772-EDF545E880E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1573458" y="2561253"/>
                  <a:ext cx="355600" cy="788987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395936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Forma, Cuadrado&#10;&#10;Descripción generada automáticamente">
            <a:extLst>
              <a:ext uri="{FF2B5EF4-FFF2-40B4-BE49-F238E27FC236}">
                <a16:creationId xmlns:a16="http://schemas.microsoft.com/office/drawing/2014/main" id="{A6DA5156-7CB9-EDB5-00AB-0FD42BC5FD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329" y="0"/>
            <a:ext cx="5114193" cy="6858000"/>
          </a:xfrm>
          <a:prstGeom prst="rect">
            <a:avLst/>
          </a:prstGeom>
        </p:spPr>
      </p:pic>
      <p:pic>
        <p:nvPicPr>
          <p:cNvPr id="12" name="Imagen 11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9275BFB1-4243-6A53-226D-A697FD04D8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5" t="12443" r="34867" b="23816"/>
          <a:stretch/>
        </p:blipFill>
        <p:spPr>
          <a:xfrm>
            <a:off x="8360228" y="4731575"/>
            <a:ext cx="1476264" cy="1599644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1FA3C1E1-F61F-4552-C423-6BA82A53BDA0}"/>
              </a:ext>
            </a:extLst>
          </p:cNvPr>
          <p:cNvSpPr txBox="1"/>
          <p:nvPr/>
        </p:nvSpPr>
        <p:spPr>
          <a:xfrm>
            <a:off x="730899" y="3920688"/>
            <a:ext cx="45253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chemeClr val="bg1"/>
                </a:solidFill>
              </a:rPr>
              <a:t>GAME</a:t>
            </a:r>
            <a:br>
              <a:rPr lang="es-MX" sz="5400" b="1" dirty="0">
                <a:solidFill>
                  <a:schemeClr val="bg1"/>
                </a:solidFill>
              </a:rPr>
            </a:br>
            <a:r>
              <a:rPr lang="es-MX" sz="5400" b="1" dirty="0">
                <a:solidFill>
                  <a:schemeClr val="bg1"/>
                </a:solidFill>
              </a:rPr>
              <a:t>MADE ON</a:t>
            </a:r>
          </a:p>
          <a:p>
            <a:r>
              <a:rPr lang="es-MX" sz="5400" b="1" dirty="0">
                <a:solidFill>
                  <a:schemeClr val="bg1"/>
                </a:solidFill>
              </a:rPr>
              <a:t>POWEPOINT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3766184-6ED7-BB49-D25F-DB2857FC8C91}"/>
              </a:ext>
            </a:extLst>
          </p:cNvPr>
          <p:cNvSpPr txBox="1"/>
          <p:nvPr/>
        </p:nvSpPr>
        <p:spPr>
          <a:xfrm>
            <a:off x="730899" y="1814374"/>
            <a:ext cx="51624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chemeClr val="bg1"/>
                </a:solidFill>
              </a:rPr>
              <a:t>ON A BREAK</a:t>
            </a:r>
          </a:p>
          <a:p>
            <a:r>
              <a:rPr lang="es-MX" sz="5400" b="1" dirty="0">
                <a:solidFill>
                  <a:schemeClr val="bg1"/>
                </a:solidFill>
              </a:rPr>
              <a:t>BACK SOON</a:t>
            </a:r>
          </a:p>
        </p:txBody>
      </p:sp>
    </p:spTree>
    <p:extLst>
      <p:ext uri="{BB962C8B-B14F-4D97-AF65-F5344CB8AC3E}">
        <p14:creationId xmlns:p14="http://schemas.microsoft.com/office/powerpoint/2010/main" val="27758205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17414</TotalTime>
  <Words>999</Words>
  <Application>Microsoft Office PowerPoint</Application>
  <PresentationFormat>Panorámica</PresentationFormat>
  <Paragraphs>561</Paragraphs>
  <Slides>96</Slides>
  <Notes>0</Notes>
  <HiddenSlides>0</HiddenSlides>
  <MMClips>20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96</vt:i4>
      </vt:variant>
    </vt:vector>
  </HeadingPairs>
  <TitlesOfParts>
    <vt:vector size="100" baseType="lpstr">
      <vt:lpstr>Aptos</vt:lpstr>
      <vt:lpstr>Aptos Display</vt:lpstr>
      <vt:lpstr>Arial</vt:lpstr>
      <vt:lpstr>Tema de Office</vt:lpstr>
      <vt:lpstr>Dash</vt:lpstr>
      <vt:lpstr>Dash</vt:lpstr>
      <vt:lpstr>Presentación de PowerPoint</vt:lpstr>
      <vt:lpstr>Dash</vt:lpstr>
      <vt:lpstr>Game</vt:lpstr>
      <vt:lpstr>Game</vt:lpstr>
      <vt:lpstr>Presentación de PowerPoint</vt:lpstr>
      <vt:lpstr>Moriste</vt:lpstr>
      <vt:lpstr>Game</vt:lpstr>
      <vt:lpstr>Game</vt:lpstr>
      <vt:lpstr>Game</vt:lpstr>
      <vt:lpstr>Dash</vt:lpstr>
      <vt:lpstr>Game</vt:lpstr>
      <vt:lpstr>Presentación de PowerPoint</vt:lpstr>
      <vt:lpstr>Game</vt:lpstr>
      <vt:lpstr>Game</vt:lpstr>
      <vt:lpstr>Moriste</vt:lpstr>
      <vt:lpstr>Dash</vt:lpstr>
      <vt:lpstr>Game</vt:lpstr>
      <vt:lpstr>Presentación de PowerPoint</vt:lpstr>
      <vt:lpstr>Game</vt:lpstr>
      <vt:lpstr>Moriste</vt:lpstr>
      <vt:lpstr>Game</vt:lpstr>
      <vt:lpstr>Dash</vt:lpstr>
      <vt:lpstr>Game</vt:lpstr>
      <vt:lpstr>Game</vt:lpstr>
      <vt:lpstr>Presentación de PowerPoint</vt:lpstr>
      <vt:lpstr>Game</vt:lpstr>
      <vt:lpstr>Moriste</vt:lpstr>
      <vt:lpstr>Game</vt:lpstr>
      <vt:lpstr>Dash</vt:lpstr>
      <vt:lpstr>Moriste</vt:lpstr>
      <vt:lpstr>Game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Dash</vt:lpstr>
      <vt:lpstr>Moriste</vt:lpstr>
      <vt:lpstr>Game</vt:lpstr>
      <vt:lpstr>Presentación de PowerPoint</vt:lpstr>
      <vt:lpstr>Game</vt:lpstr>
      <vt:lpstr>Game</vt:lpstr>
      <vt:lpstr>Presentación de PowerPoint</vt:lpstr>
      <vt:lpstr>Dash</vt:lpstr>
      <vt:lpstr>Game</vt:lpstr>
      <vt:lpstr>Presentación de PowerPoint</vt:lpstr>
      <vt:lpstr>Game</vt:lpstr>
      <vt:lpstr>Game</vt:lpstr>
      <vt:lpstr>Dash</vt:lpstr>
      <vt:lpstr>Moriste</vt:lpstr>
      <vt:lpstr>Game</vt:lpstr>
      <vt:lpstr>Presentación de PowerPoint</vt:lpstr>
      <vt:lpstr>Game</vt:lpstr>
      <vt:lpstr>Game</vt:lpstr>
      <vt:lpstr>Dash</vt:lpstr>
      <vt:lpstr>Moriste</vt:lpstr>
      <vt:lpstr>Game</vt:lpstr>
      <vt:lpstr>Presentación de PowerPoint</vt:lpstr>
      <vt:lpstr>Game</vt:lpstr>
      <vt:lpstr>Felicidades pasaste nivel 9</vt:lpstr>
      <vt:lpstr>Dash</vt:lpstr>
      <vt:lpstr>Presentación de PowerPoint</vt:lpstr>
      <vt:lpstr>Moriste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Dash</dc:title>
  <dc:creator>Miguel Ignacio Ramos Rebolledo</dc:creator>
  <cp:lastModifiedBy>| solo |</cp:lastModifiedBy>
  <cp:revision>23</cp:revision>
  <dcterms:created xsi:type="dcterms:W3CDTF">2024-03-01T17:17:58Z</dcterms:created>
  <dcterms:modified xsi:type="dcterms:W3CDTF">2024-04-21T17:25:50Z</dcterms:modified>
</cp:coreProperties>
</file>

<file path=docProps/thumbnail.jpeg>
</file>